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88" r:id="rId5"/>
    <p:sldMasterId id="2147483680" r:id="rId6"/>
    <p:sldMasterId id="2147483692" r:id="rId7"/>
    <p:sldMasterId id="2147483698" r:id="rId8"/>
    <p:sldMasterId id="2147483704" r:id="rId9"/>
    <p:sldMasterId id="2147483712" r:id="rId10"/>
  </p:sldMasterIdLst>
  <p:notesMasterIdLst>
    <p:notesMasterId r:id="rId34"/>
  </p:notesMasterIdLst>
  <p:sldIdLst>
    <p:sldId id="258" r:id="rId11"/>
    <p:sldId id="1575" r:id="rId12"/>
    <p:sldId id="1573" r:id="rId13"/>
    <p:sldId id="1577" r:id="rId14"/>
    <p:sldId id="1574" r:id="rId15"/>
    <p:sldId id="1593" r:id="rId16"/>
    <p:sldId id="1589" r:id="rId17"/>
    <p:sldId id="1591" r:id="rId18"/>
    <p:sldId id="1590" r:id="rId19"/>
    <p:sldId id="1587" r:id="rId20"/>
    <p:sldId id="1582" r:id="rId21"/>
    <p:sldId id="1594" r:id="rId22"/>
    <p:sldId id="1583" r:id="rId23"/>
    <p:sldId id="1584" r:id="rId24"/>
    <p:sldId id="1588" r:id="rId25"/>
    <p:sldId id="1585" r:id="rId26"/>
    <p:sldId id="1586" r:id="rId27"/>
    <p:sldId id="1595" r:id="rId28"/>
    <p:sldId id="1580" r:id="rId29"/>
    <p:sldId id="1581" r:id="rId30"/>
    <p:sldId id="1592" r:id="rId31"/>
    <p:sldId id="1596" r:id="rId32"/>
    <p:sldId id="260" r:id="rId33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F7504E-9848-0E4B-A91D-0748B6CE5BAE}">
          <p14:sldIdLst>
            <p14:sldId id="258"/>
            <p14:sldId id="1575"/>
            <p14:sldId id="1573"/>
            <p14:sldId id="1577"/>
            <p14:sldId id="1574"/>
            <p14:sldId id="1593"/>
            <p14:sldId id="1589"/>
            <p14:sldId id="1591"/>
            <p14:sldId id="1590"/>
            <p14:sldId id="1587"/>
            <p14:sldId id="1582"/>
            <p14:sldId id="1594"/>
            <p14:sldId id="1583"/>
            <p14:sldId id="1584"/>
            <p14:sldId id="1588"/>
            <p14:sldId id="1585"/>
            <p14:sldId id="1586"/>
            <p14:sldId id="1595"/>
            <p14:sldId id="1580"/>
            <p14:sldId id="1581"/>
            <p14:sldId id="1592"/>
            <p14:sldId id="1596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3A"/>
    <a:srgbClr val="E656E6"/>
    <a:srgbClr val="E6CEE3"/>
    <a:srgbClr val="DBB5D6"/>
    <a:srgbClr val="FF00FF"/>
    <a:srgbClr val="F19FEB"/>
    <a:srgbClr val="FF99CC"/>
    <a:srgbClr val="FFFF59"/>
    <a:srgbClr val="DC6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6214" autoAdjust="0"/>
  </p:normalViewPr>
  <p:slideViewPr>
    <p:cSldViewPr snapToGrid="0" snapToObjects="1">
      <p:cViewPr varScale="1">
        <p:scale>
          <a:sx n="84" d="100"/>
          <a:sy n="84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81045-9764-435F-BEDC-C4BC465A86B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877ED-5CD0-4842-97C7-3AADC208C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4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877ED-5CD0-4842-97C7-3AADC208C1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76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3879-4826-0F44-93DB-DFD694CFE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219" y="1930885"/>
            <a:ext cx="5098181" cy="2387600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  <a:endParaRPr lang="en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EA471-1764-EF4D-97AF-6DF422D43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219" y="4410560"/>
            <a:ext cx="5098181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40D07-74C7-F64C-9498-E43D9781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37997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0933-C3D5-EE4B-A199-BFB1C63F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FA3F4-2042-734D-965F-5963748F6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FF017-D02E-3E46-9864-436F775A7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FD132-AE64-684D-BF40-79D10EDE8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53AB8-A24F-9143-BBAC-091D4119E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CAACA-FED9-B54C-96FC-684D368EC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28503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F9F03-B7F0-1B45-AC04-54B06E84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93884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D6FC-39EC-C040-830F-5CB686154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60F41-3BC0-D343-A8F9-1DEB392A5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EAA8E-EBC9-AF49-BC62-5387CD46D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08511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27DD-1819-FA43-BE0B-7E978DB7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370B4-1EB0-764A-8E82-F862D0179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4DAE9-D73D-3848-A8CB-D84BC31A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519306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AA83-94A7-C841-997C-BAF7F041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3A4E-7EA2-784B-B529-41D055844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8AAE0-CF51-9244-B6FA-6F2DE5D67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958FA-B580-5549-8B4E-201A6403E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102243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0933-C3D5-EE4B-A199-BFB1C63F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FA3F4-2042-734D-965F-5963748F6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FF017-D02E-3E46-9864-436F775A7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FD132-AE64-684D-BF40-79D10EDE8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53AB8-A24F-9143-BBAC-091D4119E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CAACA-FED9-B54C-96FC-684D368EC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228621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F9F03-B7F0-1B45-AC04-54B06E84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97171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D6FC-39EC-C040-830F-5CB686154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60F41-3BC0-D343-A8F9-1DEB392A5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E437E6-9B1B-C148-9C5F-397B4E440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29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HR"/>
              <a:t>Creating Efficiencies. Stimulating Growth.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002330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27DD-1819-FA43-BE0B-7E978DB7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370B4-1EB0-764A-8E82-F862D0179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877854-BBCC-A941-9F35-347CECB8F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29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HR"/>
              <a:t>Creating Efficiencies. Stimulating Growth.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306005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AA83-94A7-C841-997C-BAF7F041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3A4E-7EA2-784B-B529-41D055844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8AAE0-CF51-9244-B6FA-6F2DE5D67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FE652B6-BB20-7544-BAF3-A9B864513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29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HR"/>
              <a:t>Creating Efficiencies. Stimulating Growth.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97191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358E-568A-DD4C-B39B-EC9A9DAF6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5E6C4-0EDA-4D41-9D16-F1B3C82E0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B19E6-382D-CF4D-847E-147CA8C5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953404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0933-C3D5-EE4B-A199-BFB1C63F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FA3F4-2042-734D-965F-5963748F6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FF017-D02E-3E46-9864-436F775A7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FD132-AE64-684D-BF40-79D10EDE8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53AB8-A24F-9143-BBAC-091D4119E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E9BCAE-0DEB-A048-9AF7-3B61F75CF8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29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HR"/>
              <a:t>Creating Efficiencies. Stimulating Growth.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74486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1D9880-10B8-6C4A-8602-362802DDB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29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HR"/>
              <a:t>Creating Efficiencies. Stimulating Growth.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365599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B82B-4F7D-9C45-8ACC-B316C102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24" y="2375285"/>
            <a:ext cx="4777229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0FC21-FA5A-7A40-9101-C215967F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E7440-9097-C647-A016-924C25F3B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9868-ABA9-B649-9886-72E1D7D3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007" y="7623468"/>
            <a:ext cx="2743200" cy="365125"/>
          </a:xfrm>
          <a:prstGeom prst="rect">
            <a:avLst/>
          </a:prstGeom>
        </p:spPr>
        <p:txBody>
          <a:bodyPr/>
          <a:lstStyle/>
          <a:p>
            <a:fld id="{5B1C8476-B28A-EE4C-B81A-8B2443F9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11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D6FC-39EC-C040-830F-5CB686154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60F41-3BC0-D343-A8F9-1DEB392A5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E437E6-9B1B-C148-9C5F-397B4E440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29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HR"/>
              <a:t>Creating Efficiencies. Stimulating Growth.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375783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27DD-1819-FA43-BE0B-7E978DB7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370B4-1EB0-764A-8E82-F862D0179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877854-BBCC-A941-9F35-347CECB8F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29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HR"/>
              <a:t>Creating Efficiencies. Stimulating Growth.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731582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AA83-94A7-C841-997C-BAF7F041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3A4E-7EA2-784B-B529-41D055844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8AAE0-CF51-9244-B6FA-6F2DE5D67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FE652B6-BB20-7544-BAF3-A9B864513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29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HR"/>
              <a:t>Creating Efficiencies. Stimulating Growth.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164995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0933-C3D5-EE4B-A199-BFB1C63F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FA3F4-2042-734D-965F-5963748F6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FF017-D02E-3E46-9864-436F775A7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FD132-AE64-684D-BF40-79D10EDE8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53AB8-A24F-9143-BBAC-091D4119E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E9BCAE-0DEB-A048-9AF7-3B61F75CF8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429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HR"/>
              <a:t>Creating Efficiencies. Stimulating Growth.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22777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1D9880-10B8-6C4A-8602-362802DDB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29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HR"/>
              <a:t>Creating Efficiencies. Stimulating Growth.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989499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AECD-4AE7-DE4F-9D55-AD340F483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18" y="2543572"/>
            <a:ext cx="6439787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37FE0-C3BE-AE40-ADE6-5B4AC2F29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06" y="52022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BB0EB-A156-F443-89F3-A54CD936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83E01-C079-E146-88C3-B6762DF9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36E24-8856-E342-B9DC-5F6F98C9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007" y="7623468"/>
            <a:ext cx="2743200" cy="365125"/>
          </a:xfrm>
          <a:prstGeom prst="rect">
            <a:avLst/>
          </a:prstGeom>
        </p:spPr>
        <p:txBody>
          <a:bodyPr/>
          <a:lstStyle/>
          <a:p>
            <a:fld id="{5B1C8476-B28A-EE4C-B81A-8B2443F9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1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B82B-4F7D-9C45-8ACC-B316C102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24" y="2375285"/>
            <a:ext cx="4777229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0FC21-FA5A-7A40-9101-C215967F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E7440-9097-C647-A016-924C25F3B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9868-ABA9-B649-9886-72E1D7D3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007" y="7623468"/>
            <a:ext cx="2743200" cy="365125"/>
          </a:xfrm>
          <a:prstGeom prst="rect">
            <a:avLst/>
          </a:prstGeom>
        </p:spPr>
        <p:txBody>
          <a:bodyPr/>
          <a:lstStyle/>
          <a:p>
            <a:fld id="{5B1C8476-B28A-EE4C-B81A-8B2443F9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4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E35B25-F515-C84D-A509-6F3F825E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633908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76BB-FE00-D84C-854C-B01AC45B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45D85-2D66-A74E-8EB7-C4DBBFD35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AC06A-7C8E-CF4A-8EA3-A7DBD4FDB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A269C-0150-F042-88BD-F8C2C143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FD9A2-C0EC-2A4F-8015-03FDF40F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007" y="7623468"/>
            <a:ext cx="2743200" cy="365125"/>
          </a:xfrm>
          <a:prstGeom prst="rect">
            <a:avLst/>
          </a:prstGeom>
        </p:spPr>
        <p:txBody>
          <a:bodyPr/>
          <a:lstStyle/>
          <a:p>
            <a:fld id="{5B1C8476-B28A-EE4C-B81A-8B2443F9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05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47D4-8162-AF4F-AB9A-7EF04E06C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24" y="2375285"/>
            <a:ext cx="4777229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9129F-9C31-0C4F-BA1A-1FC0FC6AD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AF26C-E3B4-2346-BFDC-A744DFDC6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416CC-5B6A-C24E-86B3-1934A67F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E1AC1-E121-FE4B-881B-7EEE7B027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1A350-70EF-8B4E-99F6-53516689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007" y="7623468"/>
            <a:ext cx="2743200" cy="365125"/>
          </a:xfrm>
          <a:prstGeom prst="rect">
            <a:avLst/>
          </a:prstGeom>
        </p:spPr>
        <p:txBody>
          <a:bodyPr/>
          <a:lstStyle/>
          <a:p>
            <a:fld id="{5B1C8476-B28A-EE4C-B81A-8B2443F9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79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398C0-CD75-6B46-AD39-295EB13C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44CD6-06BF-054F-A551-0687543E6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8CBA7-2E43-404A-827C-FCA82312E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2491C-3FB6-A249-84CF-E1542B0C6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C0FF8A-ED85-2745-8A09-4F335877B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43DCB-B13C-7A43-9442-5653B4B3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C3DA67-3056-7047-B5DA-C48B3991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E626FA-E251-8A48-880A-2FDB9F6D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007" y="7623468"/>
            <a:ext cx="2743200" cy="365125"/>
          </a:xfrm>
          <a:prstGeom prst="rect">
            <a:avLst/>
          </a:prstGeom>
        </p:spPr>
        <p:txBody>
          <a:bodyPr/>
          <a:lstStyle/>
          <a:p>
            <a:fld id="{5B1C8476-B28A-EE4C-B81A-8B2443F9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65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3AF94-145D-EB4C-9337-D9C36E24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24" y="2375285"/>
            <a:ext cx="4777229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311ED-3205-3E4D-A8A5-2185E51E0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BFAED-7A95-0D47-926D-D92D7C2C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04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04045-6FBF-7843-AE0F-D0A2035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D59019-3742-104F-89BB-264982C6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64862-E506-4D4B-926D-68FA457E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007" y="7623468"/>
            <a:ext cx="2743200" cy="365125"/>
          </a:xfrm>
          <a:prstGeom prst="rect">
            <a:avLst/>
          </a:prstGeom>
        </p:spPr>
        <p:txBody>
          <a:bodyPr/>
          <a:lstStyle/>
          <a:p>
            <a:fld id="{5B1C8476-B28A-EE4C-B81A-8B2443F9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93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A6988-8191-AC43-8E89-0A23AD4D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9A46A-EF6F-604B-AC62-3AE509DD7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FDF93-8732-B94C-BE09-02D384469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F7044-5EB0-B042-B39A-36D81054F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02E38-455D-724E-8DB7-1D03309A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534AD-8DA4-5E45-A5C1-C3F0A83F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007" y="7623468"/>
            <a:ext cx="2743200" cy="365125"/>
          </a:xfrm>
          <a:prstGeom prst="rect">
            <a:avLst/>
          </a:prstGeom>
        </p:spPr>
        <p:txBody>
          <a:bodyPr/>
          <a:lstStyle/>
          <a:p>
            <a:fld id="{5B1C8476-B28A-EE4C-B81A-8B2443F9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63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96EF1-892A-8742-A71A-C06874AA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B6AC2B-60D8-CB4B-9E87-155875BC5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B736F-F49F-A74A-88D9-7DAF55F5A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8C800-F117-FB4A-B07A-06550726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82EB6-75E9-F64B-BF00-2851AAF77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E0A88-D9FB-1848-96FB-11A8B2CB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007" y="7623468"/>
            <a:ext cx="2743200" cy="365125"/>
          </a:xfrm>
          <a:prstGeom prst="rect">
            <a:avLst/>
          </a:prstGeom>
        </p:spPr>
        <p:txBody>
          <a:bodyPr/>
          <a:lstStyle/>
          <a:p>
            <a:fld id="{5B1C8476-B28A-EE4C-B81A-8B2443F9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29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A065B-B89A-2140-900C-C3E93284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24" y="2375285"/>
            <a:ext cx="4777229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9B9A1-B6F2-6C43-9CE2-4C4C939C6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1058" y="3883264"/>
            <a:ext cx="11503293" cy="22966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78286-6AAD-084C-AD57-F348D21AC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21DAE-4E76-E640-B62F-245E18293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2F9DA-8CA3-4948-B709-7D0F1AE7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007" y="7623468"/>
            <a:ext cx="2743200" cy="365125"/>
          </a:xfrm>
          <a:prstGeom prst="rect">
            <a:avLst/>
          </a:prstGeom>
        </p:spPr>
        <p:txBody>
          <a:bodyPr/>
          <a:lstStyle/>
          <a:p>
            <a:fld id="{5B1C8476-B28A-EE4C-B81A-8B2443F9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95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928080-053D-924A-BD11-33573E504B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454FA8-9B15-144E-82F1-8F5732F8E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B8038-FB1D-5D43-BA26-4322E256C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852" y="6341990"/>
            <a:ext cx="2743200" cy="365125"/>
          </a:xfrm>
          <a:prstGeom prst="rect">
            <a:avLst/>
          </a:prstGeom>
        </p:spPr>
        <p:txBody>
          <a:bodyPr/>
          <a:lstStyle/>
          <a:p>
            <a:fld id="{DAA63EF7-1285-7C44-82D8-E759EB039B5B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8D438-B683-BB44-ACA9-47E7C8132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2123" y="63401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4ECCF-4A91-464A-81D2-AD5B313E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007" y="7623468"/>
            <a:ext cx="2743200" cy="365125"/>
          </a:xfrm>
          <a:prstGeom prst="rect">
            <a:avLst/>
          </a:prstGeom>
        </p:spPr>
        <p:txBody>
          <a:bodyPr/>
          <a:lstStyle/>
          <a:p>
            <a:fld id="{5B1C8476-B28A-EE4C-B81A-8B2443F96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1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3879-4826-0F44-93DB-DFD694CFE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219" y="1930885"/>
            <a:ext cx="5098181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EA471-1764-EF4D-97AF-6DF422D43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219" y="4410560"/>
            <a:ext cx="5098181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40D07-74C7-F64C-9498-E43D9781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38823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358E-568A-DD4C-B39B-EC9A9DAF6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5E6C4-0EDA-4D41-9D16-F1B3C82E0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B19E6-382D-CF4D-847E-147CA8C5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5902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E35B25-F515-C84D-A509-6F3F825E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76875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D6FC-39EC-C040-830F-5CB686154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60F41-3BC0-D343-A8F9-1DEB392A5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EAA8E-EBC9-AF49-BC62-5387CD46D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7036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27DD-1819-FA43-BE0B-7E978DB7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370B4-1EB0-764A-8E82-F862D0179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4DAE9-D73D-3848-A8CB-D84BC31A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49080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AA83-94A7-C841-997C-BAF7F041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3A4E-7EA2-784B-B529-41D055844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8AAE0-CF51-9244-B6FA-6F2DE5D67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958FA-B580-5549-8B4E-201A6403E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32942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0676CC-F838-F943-B685-1B556C0A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86" y="1921509"/>
            <a:ext cx="4841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27E1F-26C0-5343-9768-1323ED349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386" y="3429000"/>
            <a:ext cx="4841508" cy="256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5C34F-23F6-774A-854B-88F281A1E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3140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0676CC-F838-F943-B685-1B556C0A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86" y="1921509"/>
            <a:ext cx="4841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H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27E1F-26C0-5343-9768-1323ED349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386" y="3429000"/>
            <a:ext cx="4841508" cy="256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5C34F-23F6-774A-854B-88F281A1E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HR"/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0FFD13FE-8D00-F14D-9974-5352B08B51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773" y="1680937"/>
            <a:ext cx="4891559" cy="36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D7782-972E-1645-BD59-01C8A8E8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5AE33-DE66-BD4E-9AB1-D1AA39862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2D165-9868-1A40-ABA4-0810A4707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6112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4" r:id="rId3"/>
    <p:sldLayoutId id="2147483685" r:id="rId4"/>
    <p:sldLayoutId id="214748368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D7782-972E-1645-BD59-01C8A8E8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5AE33-DE66-BD4E-9AB1-D1AA39862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2D165-9868-1A40-ABA4-0810A4707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51623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D7782-972E-1645-BD59-01C8A8E8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5AE33-DE66-BD4E-9AB1-D1AA39862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2D165-9868-1A40-ABA4-0810A4707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29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HR"/>
              <a:t>Creating Efficiencies. Stimulating Growth.</a:t>
            </a:r>
            <a:endParaRPr lang="en-HR" dirty="0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14EA89AD-A7FE-2045-9E97-55787C31A74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667" y="608773"/>
            <a:ext cx="838266" cy="8382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CE13D0-DE30-FE4C-910B-C7CB8937E308}"/>
              </a:ext>
            </a:extLst>
          </p:cNvPr>
          <p:cNvSpPr/>
          <p:nvPr userDrawn="1"/>
        </p:nvSpPr>
        <p:spPr>
          <a:xfrm>
            <a:off x="4957714" y="6721475"/>
            <a:ext cx="7234286" cy="1365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81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2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D7782-972E-1645-BD59-01C8A8E8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5AE33-DE66-BD4E-9AB1-D1AA39862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14EA89AD-A7FE-2045-9E97-55787C31A7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667" y="608773"/>
            <a:ext cx="838266" cy="83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0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13">
            <a:extLst>
              <a:ext uri="{FF2B5EF4-FFF2-40B4-BE49-F238E27FC236}">
                <a16:creationId xmlns:a16="http://schemas.microsoft.com/office/drawing/2014/main" id="{54CFC4BC-5EFE-C946-A9CD-ADAC033FDB89}"/>
              </a:ext>
            </a:extLst>
          </p:cNvPr>
          <p:cNvSpPr/>
          <p:nvPr userDrawn="1"/>
        </p:nvSpPr>
        <p:spPr>
          <a:xfrm>
            <a:off x="3571765" y="4700255"/>
            <a:ext cx="13473223" cy="3604439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14D1F1B-5C22-A744-8CBA-B81EB5860CE2}"/>
              </a:ext>
            </a:extLst>
          </p:cNvPr>
          <p:cNvSpPr/>
          <p:nvPr userDrawn="1"/>
        </p:nvSpPr>
        <p:spPr>
          <a:xfrm rot="5400000">
            <a:off x="-600741" y="-547579"/>
            <a:ext cx="11313042" cy="1051560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69A763BD-F8BC-A847-91E5-FBFA1237AF96}"/>
              </a:ext>
            </a:extLst>
          </p:cNvPr>
          <p:cNvSpPr/>
          <p:nvPr userDrawn="1"/>
        </p:nvSpPr>
        <p:spPr>
          <a:xfrm rot="16200000">
            <a:off x="10220526" y="3654960"/>
            <a:ext cx="2292795" cy="2106685"/>
          </a:xfrm>
          <a:prstGeom prst="triangle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8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studentski.hr/institucije/gradevinski-fakultet-56" TargetMode="Externa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studentski.hr/institucije/gradevinski-fakultet-56" TargetMode="Externa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studentski.hr/institucije/gradevinski-fakultet-56" TargetMode="Externa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1B8B9-CCA3-7247-BAA8-FD81C93C6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17" y="2686451"/>
            <a:ext cx="10972768" cy="2387600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Lato"/>
                <a:ea typeface="Lato" panose="020F0502020204030203" pitchFamily="34" charset="0"/>
                <a:cs typeface="Lato" panose="020F0502020204030203" pitchFamily="34" charset="0"/>
              </a:rPr>
              <a:t>Sustav za upravljanje potresnim rizikom</a:t>
            </a:r>
            <a:endParaRPr lang="en-US" sz="4400" b="1" dirty="0">
              <a:latin typeface="Lato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361DE-9314-404C-9F74-F4E5D894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431" y="5045075"/>
            <a:ext cx="9144000" cy="1655762"/>
          </a:xfrm>
        </p:spPr>
        <p:txBody>
          <a:bodyPr anchor="t"/>
          <a:lstStyle/>
          <a:p>
            <a:r>
              <a:rPr lang="hr-HR" dirty="0">
                <a:latin typeface="Lato"/>
              </a:rPr>
              <a:t>Vojkan Gavrilović </a:t>
            </a:r>
          </a:p>
          <a:p>
            <a:r>
              <a:rPr lang="hr-HR" dirty="0">
                <a:latin typeface="Lato"/>
              </a:rPr>
              <a:t>Tomislav Tesla</a:t>
            </a:r>
          </a:p>
          <a:p>
            <a:r>
              <a:rPr lang="hr-HR" dirty="0"/>
              <a:t>Ivica Skender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3FB637-4A2E-2D46-8D01-DEA812CBB48A}"/>
              </a:ext>
            </a:extLst>
          </p:cNvPr>
          <p:cNvSpPr/>
          <p:nvPr/>
        </p:nvSpPr>
        <p:spPr>
          <a:xfrm>
            <a:off x="350369" y="2498743"/>
            <a:ext cx="1470992" cy="14709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096C74-66BF-5848-BEE6-F33FD3BD3D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134" y="2343631"/>
            <a:ext cx="2658533" cy="17812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140774-0A5A-426B-966F-7FE26FC3775E}"/>
              </a:ext>
            </a:extLst>
          </p:cNvPr>
          <p:cNvGrpSpPr/>
          <p:nvPr/>
        </p:nvGrpSpPr>
        <p:grpSpPr>
          <a:xfrm>
            <a:off x="10562808" y="432219"/>
            <a:ext cx="1114189" cy="755216"/>
            <a:chOff x="4986868" y="1012524"/>
            <a:chExt cx="2965510" cy="201007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DA57D8-C566-411D-BD70-D0214A3C7830}"/>
                </a:ext>
              </a:extLst>
            </p:cNvPr>
            <p:cNvSpPr/>
            <p:nvPr/>
          </p:nvSpPr>
          <p:spPr>
            <a:xfrm>
              <a:off x="4986868" y="1012524"/>
              <a:ext cx="2965510" cy="2010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1DEC71-3DB4-4072-8762-C526FE7C6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3067" y="1101041"/>
              <a:ext cx="2799711" cy="1866474"/>
            </a:xfrm>
            <a:prstGeom prst="rect">
              <a:avLst/>
            </a:prstGeom>
            <a:effectLst/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9F33CA-B325-46E6-BF09-B20230E27EF1}"/>
              </a:ext>
            </a:extLst>
          </p:cNvPr>
          <p:cNvGrpSpPr/>
          <p:nvPr/>
        </p:nvGrpSpPr>
        <p:grpSpPr>
          <a:xfrm>
            <a:off x="10562168" y="1984890"/>
            <a:ext cx="1119696" cy="2238206"/>
            <a:chOff x="10482263" y="923151"/>
            <a:chExt cx="989301" cy="197755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0A4F535-9D98-4175-B06B-B9D6D1BE54AC}"/>
                </a:ext>
              </a:extLst>
            </p:cNvPr>
            <p:cNvSpPr/>
            <p:nvPr/>
          </p:nvSpPr>
          <p:spPr>
            <a:xfrm>
              <a:off x="10482263" y="923151"/>
              <a:ext cx="989301" cy="1977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BE867D-E648-4BD4-A2E7-B53BEE86E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92165" y="1722533"/>
              <a:ext cx="820807" cy="19063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AA4D82-D882-4601-9740-94A339749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73883" y="2469019"/>
              <a:ext cx="844922" cy="37480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F2EB00-8DF9-43B6-BC34-DDF68BB79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92165" y="2104998"/>
              <a:ext cx="820807" cy="2201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F6EAE8F-C73A-4B51-A658-27DC99A4F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92165" y="974743"/>
              <a:ext cx="820807" cy="57404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A3747C-481F-4953-9F91-358F2773AC13}"/>
              </a:ext>
            </a:extLst>
          </p:cNvPr>
          <p:cNvGrpSpPr/>
          <p:nvPr/>
        </p:nvGrpSpPr>
        <p:grpSpPr>
          <a:xfrm>
            <a:off x="10562808" y="1229926"/>
            <a:ext cx="1114189" cy="718862"/>
            <a:chOff x="8361070" y="923151"/>
            <a:chExt cx="1831785" cy="118184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3D14CCA-910D-47E8-9D0E-AFF36227BF7F}"/>
                </a:ext>
              </a:extLst>
            </p:cNvPr>
            <p:cNvSpPr/>
            <p:nvPr/>
          </p:nvSpPr>
          <p:spPr>
            <a:xfrm>
              <a:off x="8361070" y="923151"/>
              <a:ext cx="1831785" cy="1181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AA5FBAB-C173-4A0B-9DE1-AC60C6FDE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27791" y="990420"/>
              <a:ext cx="1557945" cy="1033437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65769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2184CB-82CC-47D4-AD34-646F553F6B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Aplikacija za građane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1DA2F83-3B46-493E-B580-7949841B74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848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D5A0-6877-45A2-8507-30F9B645D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F1E008-56E7-4C7A-9FE0-55EDC46F4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3543"/>
          <a:stretch/>
        </p:blipFill>
        <p:spPr>
          <a:xfrm>
            <a:off x="6026074" y="67255"/>
            <a:ext cx="5838969" cy="6011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FD32BF-4154-4F44-A125-94AC9D450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96"/>
          <a:stretch/>
        </p:blipFill>
        <p:spPr>
          <a:xfrm>
            <a:off x="82290" y="272619"/>
            <a:ext cx="5907877" cy="47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34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D5A0-6877-45A2-8507-30F9B645D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06BBD-9E22-4CF1-8FA3-AC4A3139C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C3EFF-BE15-4721-980D-9B14B57C7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8" y="4088589"/>
            <a:ext cx="5129719" cy="2239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94BD7-0B75-4F80-AB50-D0E9B5C0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69" y="79658"/>
            <a:ext cx="4979448" cy="4008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D1632-60E1-4A7F-8B68-B43258496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379" y="3421379"/>
            <a:ext cx="15241" cy="15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A976A-ED73-4462-9642-F6ED49339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779" y="3573779"/>
            <a:ext cx="15241" cy="15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90656-303D-494D-9C33-356C2BE61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388" y="79658"/>
            <a:ext cx="4373169" cy="4795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8D0B4D-3493-4FCE-9248-81A05CE02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8513" y="2291784"/>
            <a:ext cx="4132818" cy="388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2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35C3-468F-4CC2-8FAA-4AA7F25AB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5D72A-5AA0-46D6-BA32-820E3239E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725DD-4AF0-415E-B3DB-5BDC7456E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"/>
            <a:ext cx="12192000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78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67302-7BCB-42D5-AF63-360A32528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F461F-D279-498B-A855-786D1AA76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BDDE8-DF8F-4E2E-8B03-D757E2D1C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769"/>
            <a:ext cx="12192000" cy="413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9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2184CB-82CC-47D4-AD34-646F553F6B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Aplikacija za inženjere na terenu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1DA2F83-3B46-493E-B580-7949841B74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7767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27A4B-A7A6-402D-86DD-16D83FD5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5EB58-B272-48BC-B66C-D49626AF4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530" y="0"/>
            <a:ext cx="6066829" cy="6858000"/>
          </a:xfrm>
          <a:prstGeom prst="rect">
            <a:avLst/>
          </a:prstGeom>
        </p:spPr>
      </p:pic>
      <p:pic>
        <p:nvPicPr>
          <p:cNvPr id="7" name="Content Placeholder 6" descr="Right pointing backhand index">
            <a:extLst>
              <a:ext uri="{FF2B5EF4-FFF2-40B4-BE49-F238E27FC236}">
                <a16:creationId xmlns:a16="http://schemas.microsoft.com/office/drawing/2014/main" id="{576DD41B-3F4C-4DB5-BAA8-2E25F68F7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62984">
            <a:off x="-1300925" y="1872194"/>
            <a:ext cx="914400" cy="914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E05D-C0DD-4A6E-9B20-5147C2E2D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1" y="0"/>
            <a:ext cx="6066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4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17 -0.11319 C 0.32331 -0.16828 0.34622 -0.19328 0.38932 -0.22037 C 0.45338 -0.25347 0.46562 -0.2618 0.53411 -0.26574 C 0.59987 -0.27453 0.65039 -0.27708 0.70378 -0.26828 C 0.75781 -0.25926 0.78919 -0.24814 0.85352 -0.23379 C 0.90508 -0.2206 0.9168 -0.22268 0.96159 -0.20833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7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A3EF-F4F3-4C07-B690-483158349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7AA38-9D50-4B8E-BD10-70EBE3722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8AE62D-FB7C-4DC8-A28E-B0A5037F5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177" y="0"/>
            <a:ext cx="596165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D906D4-B68A-4BA9-A2AA-CB4A8E17B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0" y="0"/>
            <a:ext cx="617200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4F2F3-87B0-4AF8-BF60-1C6F1B6BC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348" y="0"/>
            <a:ext cx="5961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A3EF-F4F3-4C07-B690-483158349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7AA38-9D50-4B8E-BD10-70EBE3722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BD6438-D40C-4591-B571-D62C7268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30" y="190589"/>
            <a:ext cx="3276884" cy="6302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937EFC-3F35-4AA8-9D34-B1679629E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943" y="198210"/>
            <a:ext cx="3231160" cy="629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3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2D66-89C2-418A-BDDB-857D47CF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Edukacija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A8627-D511-43D2-8B21-A5F3454C0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Održani tečajevi</a:t>
            </a:r>
            <a:r>
              <a:rPr lang="en-US" dirty="0"/>
              <a:t>, </a:t>
            </a:r>
            <a:r>
              <a:rPr lang="en-US" dirty="0" err="1"/>
              <a:t>ukupno</a:t>
            </a:r>
            <a:r>
              <a:rPr lang="en-US" dirty="0"/>
              <a:t> 15 </a:t>
            </a:r>
            <a:r>
              <a:rPr lang="en-US" dirty="0" err="1"/>
              <a:t>polaznika</a:t>
            </a:r>
            <a:endParaRPr lang="hr-HR" dirty="0"/>
          </a:p>
          <a:p>
            <a:pPr lvl="1"/>
            <a:r>
              <a:rPr lang="hr-HR" dirty="0"/>
              <a:t>Uvod u GIS kroz ArcGIS</a:t>
            </a:r>
          </a:p>
          <a:p>
            <a:pPr lvl="1"/>
            <a:r>
              <a:rPr lang="hr-HR" dirty="0"/>
              <a:t>Primjena ArcGIS platforme u Vašoj organizaciji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Edukacija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se </a:t>
            </a:r>
            <a:r>
              <a:rPr lang="en-US" dirty="0" err="1"/>
              <a:t>nastaviti</a:t>
            </a:r>
            <a:r>
              <a:rPr lang="en-US" dirty="0"/>
              <a:t> </a:t>
            </a:r>
            <a:r>
              <a:rPr lang="en-US" dirty="0" err="1"/>
              <a:t>prenošenjem</a:t>
            </a:r>
            <a:r>
              <a:rPr lang="en-US" dirty="0"/>
              <a:t> </a:t>
            </a:r>
            <a:r>
              <a:rPr lang="en-US" dirty="0" err="1"/>
              <a:t>znanja</a:t>
            </a:r>
            <a:r>
              <a:rPr lang="en-US" dirty="0"/>
              <a:t> za </a:t>
            </a:r>
            <a:r>
              <a:rPr lang="en-US" dirty="0" err="1"/>
              <a:t>konkretne</a:t>
            </a:r>
            <a:r>
              <a:rPr lang="en-US" dirty="0"/>
              <a:t> </a:t>
            </a:r>
            <a:r>
              <a:rPr lang="en-US" dirty="0" err="1"/>
              <a:t>operacije</a:t>
            </a:r>
            <a:r>
              <a:rPr lang="en-US" dirty="0"/>
              <a:t> u </a:t>
            </a:r>
            <a:r>
              <a:rPr lang="en-US" dirty="0" err="1"/>
              <a:t>projektu</a:t>
            </a:r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99EFC-AB3C-40CE-B0F1-D0D8F90A2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422" y="3127022"/>
            <a:ext cx="1358578" cy="2009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959D04-2A32-43DE-9516-FCC073773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366" y="3127022"/>
            <a:ext cx="1615444" cy="2009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06E7F-A349-428D-BE00-5C8A93A2A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015" y="3127022"/>
            <a:ext cx="1395590" cy="2009422"/>
          </a:xfrm>
          <a:prstGeom prst="rect">
            <a:avLst/>
          </a:prstGeom>
        </p:spPr>
      </p:pic>
      <p:pic>
        <p:nvPicPr>
          <p:cNvPr id="7" name="Picture 6" descr="A picture containing table, sitting, man, computer&#10;&#10;Description automatically generated">
            <a:extLst>
              <a:ext uri="{FF2B5EF4-FFF2-40B4-BE49-F238E27FC236}">
                <a16:creationId xmlns:a16="http://schemas.microsoft.com/office/drawing/2014/main" id="{399C6C90-4D91-41C6-B70A-7D6F865EA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57" y="748177"/>
            <a:ext cx="896701" cy="5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1CAB86-ACEC-4317-9F86-45871D3A2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Okvir projekta </a:t>
            </a:r>
            <a:r>
              <a:rPr lang="hr-HR" sz="3600" dirty="0">
                <a:solidFill>
                  <a:srgbClr val="FFFF00"/>
                </a:solidFill>
              </a:rPr>
              <a:t>Potresni rizik Grada Zagreba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FA26F9-B605-4EF2-9B63-925B0B02C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 sklopu EU projekta </a:t>
            </a:r>
            <a:r>
              <a:rPr lang="hr-HR" dirty="0" err="1"/>
              <a:t>Multisenzorsko</a:t>
            </a:r>
            <a:r>
              <a:rPr lang="hr-HR" dirty="0"/>
              <a:t> snimanje Republike Hrvatske - Državna geodetska uprava</a:t>
            </a:r>
          </a:p>
          <a:p>
            <a:r>
              <a:rPr lang="hr-HR" dirty="0"/>
              <a:t>Sudjeluju:</a:t>
            </a:r>
          </a:p>
          <a:p>
            <a:pPr lvl="1"/>
            <a:r>
              <a:rPr lang="hr-HR" dirty="0"/>
              <a:t>Grad Zagreb, Gradski ured za mjesnu samoupravu, civilnu zaštitu i sigurnost</a:t>
            </a:r>
          </a:p>
          <a:p>
            <a:pPr lvl="2"/>
            <a:r>
              <a:rPr lang="hr-HR" dirty="0"/>
              <a:t>Uključeni i drugi gradski uredi Grada Zagreba</a:t>
            </a:r>
          </a:p>
          <a:p>
            <a:pPr lvl="1"/>
            <a:r>
              <a:rPr lang="hr-HR" dirty="0"/>
              <a:t>Građevinski fakultet Sveučilišta u Zagrebu</a:t>
            </a:r>
          </a:p>
          <a:p>
            <a:pPr lvl="1"/>
            <a:r>
              <a:rPr lang="hr-HR" dirty="0"/>
              <a:t>GDi</a:t>
            </a:r>
          </a:p>
        </p:txBody>
      </p:sp>
      <p:pic>
        <p:nvPicPr>
          <p:cNvPr id="4" name="Picture 3" descr="A picture containing knife&#10;&#10;Description automatically generated">
            <a:extLst>
              <a:ext uri="{FF2B5EF4-FFF2-40B4-BE49-F238E27FC236}">
                <a16:creationId xmlns:a16="http://schemas.microsoft.com/office/drawing/2014/main" id="{BB13ADFB-298B-46DE-88AE-4439743C0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11" y="5290321"/>
            <a:ext cx="1613276" cy="120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90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1C6D9-1B88-4DFD-BB94-BD209CF8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Konzultacije</a:t>
            </a:r>
            <a:r>
              <a:rPr lang="en-US" dirty="0"/>
              <a:t> i </a:t>
            </a:r>
            <a:r>
              <a:rPr lang="en-US" dirty="0" err="1"/>
              <a:t>potpora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6A472-72B9-4852-8991-AAEAFDB0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ugovoru</a:t>
            </a:r>
            <a:r>
              <a:rPr lang="en-US" dirty="0"/>
              <a:t> i </a:t>
            </a:r>
            <a:r>
              <a:rPr lang="en-US" dirty="0" err="1"/>
              <a:t>planu</a:t>
            </a:r>
            <a:r>
              <a:rPr lang="en-US" dirty="0"/>
              <a:t> </a:t>
            </a:r>
            <a:r>
              <a:rPr lang="en-US" dirty="0" err="1"/>
              <a:t>projekta</a:t>
            </a:r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tijeku</a:t>
            </a:r>
            <a:endParaRPr lang="hr-HR" dirty="0"/>
          </a:p>
        </p:txBody>
      </p:sp>
      <p:pic>
        <p:nvPicPr>
          <p:cNvPr id="4" name="Picture 3" descr="A picture containing sign&#10;&#10;Description automatically generated">
            <a:extLst>
              <a:ext uri="{FF2B5EF4-FFF2-40B4-BE49-F238E27FC236}">
                <a16:creationId xmlns:a16="http://schemas.microsoft.com/office/drawing/2014/main" id="{20779A16-57D2-46D7-9B6A-CCF220542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52" y="4114000"/>
            <a:ext cx="1230130" cy="114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3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D6EAB3-01D5-4E18-9FC1-994EF8005A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Hvala na pozornosti!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24FBFB5-4D35-4487-9564-F995E0C801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5960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F2EC20-649B-4736-A807-B8FEBD35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64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582ED-4AB9-FA40-8E64-FE5B6D906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Contact us</a:t>
            </a:r>
            <a:endParaRPr lang="sr-Latn-R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296554-FE8A-4740-9151-4D0D6FA0F3DE}"/>
              </a:ext>
            </a:extLst>
          </p:cNvPr>
          <p:cNvSpPr/>
          <p:nvPr/>
        </p:nvSpPr>
        <p:spPr>
          <a:xfrm>
            <a:off x="1453708" y="4169979"/>
            <a:ext cx="1888659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Phone number</a:t>
            </a:r>
            <a:endParaRPr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2470C2-9D85-A54B-90CF-17C385A47447}"/>
              </a:ext>
            </a:extLst>
          </p:cNvPr>
          <p:cNvSpPr txBox="1"/>
          <p:nvPr/>
        </p:nvSpPr>
        <p:spPr>
          <a:xfrm>
            <a:off x="1418295" y="4499520"/>
            <a:ext cx="2298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+385-1-366-7666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30BE1E-595D-D046-B6A8-B114F4A0FFE4}"/>
              </a:ext>
            </a:extLst>
          </p:cNvPr>
          <p:cNvSpPr/>
          <p:nvPr/>
        </p:nvSpPr>
        <p:spPr>
          <a:xfrm>
            <a:off x="1452148" y="4807860"/>
            <a:ext cx="776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8583BD-93A8-5B4E-A87B-4D3225B96C6A}"/>
              </a:ext>
            </a:extLst>
          </p:cNvPr>
          <p:cNvSpPr txBox="1"/>
          <p:nvPr/>
        </p:nvSpPr>
        <p:spPr>
          <a:xfrm>
            <a:off x="1463262" y="5120040"/>
            <a:ext cx="2298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info@gdi.net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E1F2FE1-806B-A64A-8EE2-4D93E08A8B21}"/>
              </a:ext>
            </a:extLst>
          </p:cNvPr>
          <p:cNvSpPr/>
          <p:nvPr/>
        </p:nvSpPr>
        <p:spPr>
          <a:xfrm>
            <a:off x="1453309" y="3436908"/>
            <a:ext cx="353532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Through web form</a:t>
            </a:r>
            <a:endParaRPr lang="sr-Latn-R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E2C84B-5CC3-DE45-81ED-702DF6BD4F62}"/>
              </a:ext>
            </a:extLst>
          </p:cNvPr>
          <p:cNvSpPr txBox="1"/>
          <p:nvPr/>
        </p:nvSpPr>
        <p:spPr>
          <a:xfrm>
            <a:off x="1467613" y="3784293"/>
            <a:ext cx="305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www.gdi.net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/contact-us</a:t>
            </a:r>
          </a:p>
        </p:txBody>
      </p:sp>
      <p:pic>
        <p:nvPicPr>
          <p:cNvPr id="41" name="Graphic 40" descr="Speaker Phone">
            <a:extLst>
              <a:ext uri="{FF2B5EF4-FFF2-40B4-BE49-F238E27FC236}">
                <a16:creationId xmlns:a16="http://schemas.microsoft.com/office/drawing/2014/main" id="{BF29E69A-3B94-204C-939A-D8123E225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783" y="4126970"/>
            <a:ext cx="663162" cy="663162"/>
          </a:xfrm>
          <a:prstGeom prst="rect">
            <a:avLst/>
          </a:prstGeom>
        </p:spPr>
      </p:pic>
      <p:pic>
        <p:nvPicPr>
          <p:cNvPr id="43" name="Graphic 42" descr="Email">
            <a:extLst>
              <a:ext uri="{FF2B5EF4-FFF2-40B4-BE49-F238E27FC236}">
                <a16:creationId xmlns:a16="http://schemas.microsoft.com/office/drawing/2014/main" id="{595E77AD-A82D-ED46-A436-3F29B6006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089" y="4788459"/>
            <a:ext cx="663162" cy="663162"/>
          </a:xfrm>
          <a:prstGeom prst="rect">
            <a:avLst/>
          </a:prstGeom>
        </p:spPr>
      </p:pic>
      <p:pic>
        <p:nvPicPr>
          <p:cNvPr id="47" name="Graphic 46" descr="World">
            <a:extLst>
              <a:ext uri="{FF2B5EF4-FFF2-40B4-BE49-F238E27FC236}">
                <a16:creationId xmlns:a16="http://schemas.microsoft.com/office/drawing/2014/main" id="{D4E8A789-B28B-6C4C-BCEF-C23E776F5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320" y="3471541"/>
            <a:ext cx="625503" cy="625503"/>
          </a:xfrm>
          <a:prstGeom prst="rect">
            <a:avLst/>
          </a:prstGeom>
        </p:spPr>
      </p:pic>
      <p:pic>
        <p:nvPicPr>
          <p:cNvPr id="37" name="Picture 36" descr="A picture containing toy&#10;&#10;Description automatically generated">
            <a:extLst>
              <a:ext uri="{FF2B5EF4-FFF2-40B4-BE49-F238E27FC236}">
                <a16:creationId xmlns:a16="http://schemas.microsoft.com/office/drawing/2014/main" id="{1807F3C7-359E-084A-BAD3-D890F26317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198" y="-541649"/>
            <a:ext cx="10285299" cy="80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5ACC08E-30B5-4AEC-83A8-558646B7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Zahtjevi projekta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6D176F-B65A-43F4-9ADB-35D9D76983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GIS funkcionalnost u </a:t>
            </a:r>
            <a:r>
              <a:rPr lang="hr-HR" b="1" dirty="0"/>
              <a:t>oblaku</a:t>
            </a:r>
          </a:p>
          <a:p>
            <a:r>
              <a:rPr lang="hr-HR" dirty="0"/>
              <a:t>Model podataka u skladu s modelima </a:t>
            </a:r>
            <a:r>
              <a:rPr lang="hr-HR" b="1" dirty="0"/>
              <a:t>GEM</a:t>
            </a:r>
            <a:r>
              <a:rPr lang="hr-HR" dirty="0"/>
              <a:t> i </a:t>
            </a:r>
            <a:r>
              <a:rPr lang="hr-HR" b="1" dirty="0"/>
              <a:t>GED4ALL</a:t>
            </a:r>
          </a:p>
          <a:p>
            <a:r>
              <a:rPr lang="hr-HR" dirty="0"/>
              <a:t>Zgrade: </a:t>
            </a:r>
          </a:p>
          <a:p>
            <a:pPr lvl="1"/>
            <a:r>
              <a:rPr lang="hr-HR" dirty="0"/>
              <a:t>Podloga iz podataka Grada Zagreba odnosno Državne geodetske uprave</a:t>
            </a:r>
          </a:p>
          <a:p>
            <a:r>
              <a:rPr lang="hr-HR" dirty="0"/>
              <a:t>Stanovništvo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CBE526-FE22-4D9D-A881-C77B78F924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r-HR" dirty="0"/>
              <a:t>Unos podataka: interaktivna anketa – ArcGIS Survey123</a:t>
            </a:r>
          </a:p>
          <a:p>
            <a:pPr lvl="1"/>
            <a:r>
              <a:rPr lang="hr-HR" b="1" dirty="0"/>
              <a:t>Inženjeri</a:t>
            </a:r>
            <a:r>
              <a:rPr lang="hr-HR" dirty="0"/>
              <a:t> na terenu</a:t>
            </a:r>
          </a:p>
          <a:p>
            <a:pPr lvl="1"/>
            <a:r>
              <a:rPr lang="hr-HR" b="1" dirty="0"/>
              <a:t>Građani</a:t>
            </a:r>
            <a:r>
              <a:rPr lang="hr-HR" dirty="0"/>
              <a:t> preko weba</a:t>
            </a:r>
          </a:p>
          <a:p>
            <a:r>
              <a:rPr lang="hr-HR" dirty="0"/>
              <a:t>Procjena rizika – </a:t>
            </a:r>
            <a:r>
              <a:rPr lang="hr-HR" b="1" dirty="0"/>
              <a:t>analiza</a:t>
            </a:r>
            <a:r>
              <a:rPr lang="hr-HR" dirty="0"/>
              <a:t> </a:t>
            </a:r>
            <a:endParaRPr lang="hr-HR" dirty="0">
              <a:sym typeface="Wingdings" panose="05000000000000000000" pitchFamily="2" charset="2"/>
            </a:endParaRPr>
          </a:p>
          <a:p>
            <a:pPr lvl="1"/>
            <a:r>
              <a:rPr lang="hr-HR" dirty="0"/>
              <a:t>svojstva zgrada i stanovništvo</a:t>
            </a:r>
            <a:endParaRPr lang="en-US" dirty="0"/>
          </a:p>
          <a:p>
            <a:pPr lvl="1"/>
            <a:r>
              <a:rPr lang="en-US" dirty="0"/>
              <a:t>ArcGIS Pro</a:t>
            </a:r>
            <a:endParaRPr lang="hr-HR" dirty="0"/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06F2CA7A-65AC-45C4-9F11-839CACEB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26" y="5021978"/>
            <a:ext cx="145258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30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4D17BF-FFA9-44D0-8D6B-53370BAF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Plan projekta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23182B8-E62C-44B8-900F-DEBA564FB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70" y="1724278"/>
            <a:ext cx="11754060" cy="2889161"/>
          </a:xfrm>
          <a:prstGeom prst="rect">
            <a:avLst/>
          </a:prstGeom>
        </p:spPr>
      </p:pic>
      <p:pic>
        <p:nvPicPr>
          <p:cNvPr id="4" name="Picture 3" descr="A picture containing computer, table&#10;&#10;Description automatically generated">
            <a:extLst>
              <a:ext uri="{FF2B5EF4-FFF2-40B4-BE49-F238E27FC236}">
                <a16:creationId xmlns:a16="http://schemas.microsoft.com/office/drawing/2014/main" id="{B356705A-4537-4E79-94E3-8FCE71104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34" y="5104871"/>
            <a:ext cx="161969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90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BF40C4-B097-4840-B4D9-7BDB9EFC4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Ulazni podaci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90C44F-89AC-4D2B-A1E9-A7722BDE9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Registar prostornih jedinica (RPJ)</a:t>
            </a:r>
          </a:p>
          <a:p>
            <a:r>
              <a:rPr lang="hr-HR" dirty="0"/>
              <a:t>Digitalni katastarski plan (DKP)</a:t>
            </a:r>
          </a:p>
          <a:p>
            <a:r>
              <a:rPr lang="hr-HR" dirty="0"/>
              <a:t>Podaci o stanovništvu</a:t>
            </a:r>
          </a:p>
          <a:p>
            <a:r>
              <a:rPr lang="hr-HR" dirty="0"/>
              <a:t>Podaci brzog pregleda zgrada nakon potresa u Zagrebu (22.3.2020.) i u Petrinji (28. i 29.12.2020.)</a:t>
            </a: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3B85E3A2-E8F6-4308-9471-A6F7F26F5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42" y="4851400"/>
            <a:ext cx="127768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33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D113F8C-AC1D-402E-8407-386684ADD9A9}"/>
              </a:ext>
            </a:extLst>
          </p:cNvPr>
          <p:cNvSpPr/>
          <p:nvPr/>
        </p:nvSpPr>
        <p:spPr>
          <a:xfrm rot="13043331">
            <a:off x="5796379" y="3033689"/>
            <a:ext cx="2093236" cy="1913315"/>
          </a:xfrm>
          <a:prstGeom prst="ellipse">
            <a:avLst/>
          </a:prstGeom>
          <a:solidFill>
            <a:schemeClr val="accent1">
              <a:alpha val="57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CBCC7BD-4246-4FF8-8777-AA0550722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79" y="472015"/>
            <a:ext cx="10617200" cy="5913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F740BF-8BD9-4BD0-A224-48C27C335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428" y="365125"/>
            <a:ext cx="6189371" cy="1325563"/>
          </a:xfrm>
        </p:spPr>
        <p:txBody>
          <a:bodyPr>
            <a:normAutofit/>
          </a:bodyPr>
          <a:lstStyle/>
          <a:p>
            <a:r>
              <a:rPr lang="hr-HR" sz="3900" dirty="0">
                <a:solidFill>
                  <a:srgbClr val="FFFF00"/>
                </a:solidFill>
              </a:rPr>
              <a:t>Izrada modela podataka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0A1B71-3D9A-48D5-A299-2E7189641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355" y="1427805"/>
            <a:ext cx="660640" cy="6606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1EC3F6-E426-480E-8110-4F0EA1CE9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93912" y="3734370"/>
            <a:ext cx="323149" cy="3831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CD2585-B787-4E2F-96DD-FD62F0B13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41" y="1427805"/>
            <a:ext cx="660640" cy="660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DE6BAD-6711-40F7-88D8-C50CB3BA9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355" y="5497272"/>
            <a:ext cx="660640" cy="6606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63C23C4-BA08-4CB9-BC6F-8A8FA4D50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51142" y="3029401"/>
            <a:ext cx="323149" cy="3831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E03219-E183-4EAC-8462-1156B087C13B}"/>
              </a:ext>
            </a:extLst>
          </p:cNvPr>
          <p:cNvGrpSpPr/>
          <p:nvPr/>
        </p:nvGrpSpPr>
        <p:grpSpPr>
          <a:xfrm>
            <a:off x="8092312" y="2674742"/>
            <a:ext cx="3653591" cy="1284280"/>
            <a:chOff x="8092312" y="2674742"/>
            <a:chExt cx="3653591" cy="12842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916372E-B0B4-454C-9993-C7213D7AE846}"/>
                </a:ext>
              </a:extLst>
            </p:cNvPr>
            <p:cNvGrpSpPr/>
            <p:nvPr/>
          </p:nvGrpSpPr>
          <p:grpSpPr>
            <a:xfrm>
              <a:off x="8092312" y="2875787"/>
              <a:ext cx="3237780" cy="1083235"/>
              <a:chOff x="8418584" y="2875787"/>
              <a:chExt cx="3237780" cy="108323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A45F3FA-E81E-437B-BBFE-4121F39383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995366" y="3081835"/>
                <a:ext cx="660998" cy="517493"/>
                <a:chOff x="14605307" y="2406216"/>
                <a:chExt cx="786723" cy="615921"/>
              </a:xfrm>
            </p:grpSpPr>
            <p:sp>
              <p:nvSpPr>
                <p:cNvPr id="12" name="Freeform 29">
                  <a:extLst>
                    <a:ext uri="{FF2B5EF4-FFF2-40B4-BE49-F238E27FC236}">
                      <a16:creationId xmlns:a16="http://schemas.microsoft.com/office/drawing/2014/main" id="{9C00829D-DA0D-4507-AAC7-10D56CD7F4E5}"/>
                    </a:ext>
                  </a:extLst>
                </p:cNvPr>
                <p:cNvSpPr>
                  <a:spLocks/>
                </p:cNvSpPr>
                <p:nvPr/>
              </p:nvSpPr>
              <p:spPr bwMode="white">
                <a:xfrm>
                  <a:off x="14605307" y="2406216"/>
                  <a:ext cx="786723" cy="615921"/>
                </a:xfrm>
                <a:custGeom>
                  <a:avLst/>
                  <a:gdLst>
                    <a:gd name="T0" fmla="*/ 594 w 3040"/>
                    <a:gd name="T1" fmla="*/ 0 h 2383"/>
                    <a:gd name="T2" fmla="*/ 2920 w 3040"/>
                    <a:gd name="T3" fmla="*/ 0 h 2383"/>
                    <a:gd name="T4" fmla="*/ 2948 w 3040"/>
                    <a:gd name="T5" fmla="*/ 4 h 2383"/>
                    <a:gd name="T6" fmla="*/ 2972 w 3040"/>
                    <a:gd name="T7" fmla="*/ 12 h 2383"/>
                    <a:gd name="T8" fmla="*/ 2995 w 3040"/>
                    <a:gd name="T9" fmla="*/ 27 h 2383"/>
                    <a:gd name="T10" fmla="*/ 3013 w 3040"/>
                    <a:gd name="T11" fmla="*/ 45 h 2383"/>
                    <a:gd name="T12" fmla="*/ 3028 w 3040"/>
                    <a:gd name="T13" fmla="*/ 68 h 2383"/>
                    <a:gd name="T14" fmla="*/ 3036 w 3040"/>
                    <a:gd name="T15" fmla="*/ 92 h 2383"/>
                    <a:gd name="T16" fmla="*/ 3040 w 3040"/>
                    <a:gd name="T17" fmla="*/ 120 h 2383"/>
                    <a:gd name="T18" fmla="*/ 3040 w 3040"/>
                    <a:gd name="T19" fmla="*/ 1821 h 2383"/>
                    <a:gd name="T20" fmla="*/ 3036 w 3040"/>
                    <a:gd name="T21" fmla="*/ 1847 h 2383"/>
                    <a:gd name="T22" fmla="*/ 3028 w 3040"/>
                    <a:gd name="T23" fmla="*/ 1873 h 2383"/>
                    <a:gd name="T24" fmla="*/ 3013 w 3040"/>
                    <a:gd name="T25" fmla="*/ 1896 h 2383"/>
                    <a:gd name="T26" fmla="*/ 2995 w 3040"/>
                    <a:gd name="T27" fmla="*/ 1914 h 2383"/>
                    <a:gd name="T28" fmla="*/ 2972 w 3040"/>
                    <a:gd name="T29" fmla="*/ 1929 h 2383"/>
                    <a:gd name="T30" fmla="*/ 2948 w 3040"/>
                    <a:gd name="T31" fmla="*/ 1937 h 2383"/>
                    <a:gd name="T32" fmla="*/ 2920 w 3040"/>
                    <a:gd name="T33" fmla="*/ 1941 h 2383"/>
                    <a:gd name="T34" fmla="*/ 2578 w 3040"/>
                    <a:gd name="T35" fmla="*/ 1941 h 2383"/>
                    <a:gd name="T36" fmla="*/ 2573 w 3040"/>
                    <a:gd name="T37" fmla="*/ 1939 h 2383"/>
                    <a:gd name="T38" fmla="*/ 2567 w 3040"/>
                    <a:gd name="T39" fmla="*/ 1939 h 2383"/>
                    <a:gd name="T40" fmla="*/ 2567 w 3040"/>
                    <a:gd name="T41" fmla="*/ 2263 h 2383"/>
                    <a:gd name="T42" fmla="*/ 2564 w 3040"/>
                    <a:gd name="T43" fmla="*/ 2291 h 2383"/>
                    <a:gd name="T44" fmla="*/ 2555 w 3040"/>
                    <a:gd name="T45" fmla="*/ 2317 h 2383"/>
                    <a:gd name="T46" fmla="*/ 2541 w 3040"/>
                    <a:gd name="T47" fmla="*/ 2338 h 2383"/>
                    <a:gd name="T48" fmla="*/ 2522 w 3040"/>
                    <a:gd name="T49" fmla="*/ 2357 h 2383"/>
                    <a:gd name="T50" fmla="*/ 2499 w 3040"/>
                    <a:gd name="T51" fmla="*/ 2371 h 2383"/>
                    <a:gd name="T52" fmla="*/ 2475 w 3040"/>
                    <a:gd name="T53" fmla="*/ 2381 h 2383"/>
                    <a:gd name="T54" fmla="*/ 2447 w 3040"/>
                    <a:gd name="T55" fmla="*/ 2383 h 2383"/>
                    <a:gd name="T56" fmla="*/ 120 w 3040"/>
                    <a:gd name="T57" fmla="*/ 2383 h 2383"/>
                    <a:gd name="T58" fmla="*/ 93 w 3040"/>
                    <a:gd name="T59" fmla="*/ 2381 h 2383"/>
                    <a:gd name="T60" fmla="*/ 68 w 3040"/>
                    <a:gd name="T61" fmla="*/ 2371 h 2383"/>
                    <a:gd name="T62" fmla="*/ 46 w 3040"/>
                    <a:gd name="T63" fmla="*/ 2357 h 2383"/>
                    <a:gd name="T64" fmla="*/ 27 w 3040"/>
                    <a:gd name="T65" fmla="*/ 2338 h 2383"/>
                    <a:gd name="T66" fmla="*/ 14 w 3040"/>
                    <a:gd name="T67" fmla="*/ 2317 h 2383"/>
                    <a:gd name="T68" fmla="*/ 4 w 3040"/>
                    <a:gd name="T69" fmla="*/ 2291 h 2383"/>
                    <a:gd name="T70" fmla="*/ 0 w 3040"/>
                    <a:gd name="T71" fmla="*/ 2263 h 2383"/>
                    <a:gd name="T72" fmla="*/ 0 w 3040"/>
                    <a:gd name="T73" fmla="*/ 563 h 2383"/>
                    <a:gd name="T74" fmla="*/ 4 w 3040"/>
                    <a:gd name="T75" fmla="*/ 536 h 2383"/>
                    <a:gd name="T76" fmla="*/ 14 w 3040"/>
                    <a:gd name="T77" fmla="*/ 510 h 2383"/>
                    <a:gd name="T78" fmla="*/ 27 w 3040"/>
                    <a:gd name="T79" fmla="*/ 488 h 2383"/>
                    <a:gd name="T80" fmla="*/ 46 w 3040"/>
                    <a:gd name="T81" fmla="*/ 469 h 2383"/>
                    <a:gd name="T82" fmla="*/ 68 w 3040"/>
                    <a:gd name="T83" fmla="*/ 456 h 2383"/>
                    <a:gd name="T84" fmla="*/ 93 w 3040"/>
                    <a:gd name="T85" fmla="*/ 446 h 2383"/>
                    <a:gd name="T86" fmla="*/ 120 w 3040"/>
                    <a:gd name="T87" fmla="*/ 444 h 2383"/>
                    <a:gd name="T88" fmla="*/ 475 w 3040"/>
                    <a:gd name="T89" fmla="*/ 444 h 2383"/>
                    <a:gd name="T90" fmla="*/ 474 w 3040"/>
                    <a:gd name="T91" fmla="*/ 423 h 2383"/>
                    <a:gd name="T92" fmla="*/ 474 w 3040"/>
                    <a:gd name="T93" fmla="*/ 120 h 2383"/>
                    <a:gd name="T94" fmla="*/ 477 w 3040"/>
                    <a:gd name="T95" fmla="*/ 92 h 2383"/>
                    <a:gd name="T96" fmla="*/ 486 w 3040"/>
                    <a:gd name="T97" fmla="*/ 68 h 2383"/>
                    <a:gd name="T98" fmla="*/ 500 w 3040"/>
                    <a:gd name="T99" fmla="*/ 45 h 2383"/>
                    <a:gd name="T100" fmla="*/ 519 w 3040"/>
                    <a:gd name="T101" fmla="*/ 27 h 2383"/>
                    <a:gd name="T102" fmla="*/ 541 w 3040"/>
                    <a:gd name="T103" fmla="*/ 12 h 2383"/>
                    <a:gd name="T104" fmla="*/ 566 w 3040"/>
                    <a:gd name="T105" fmla="*/ 4 h 2383"/>
                    <a:gd name="T106" fmla="*/ 594 w 3040"/>
                    <a:gd name="T107" fmla="*/ 0 h 2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040" h="2383">
                      <a:moveTo>
                        <a:pt x="594" y="0"/>
                      </a:moveTo>
                      <a:lnTo>
                        <a:pt x="2920" y="0"/>
                      </a:lnTo>
                      <a:lnTo>
                        <a:pt x="2948" y="4"/>
                      </a:lnTo>
                      <a:lnTo>
                        <a:pt x="2972" y="12"/>
                      </a:lnTo>
                      <a:lnTo>
                        <a:pt x="2995" y="27"/>
                      </a:lnTo>
                      <a:lnTo>
                        <a:pt x="3013" y="45"/>
                      </a:lnTo>
                      <a:lnTo>
                        <a:pt x="3028" y="68"/>
                      </a:lnTo>
                      <a:lnTo>
                        <a:pt x="3036" y="92"/>
                      </a:lnTo>
                      <a:lnTo>
                        <a:pt x="3040" y="120"/>
                      </a:lnTo>
                      <a:lnTo>
                        <a:pt x="3040" y="1821"/>
                      </a:lnTo>
                      <a:lnTo>
                        <a:pt x="3036" y="1847"/>
                      </a:lnTo>
                      <a:lnTo>
                        <a:pt x="3028" y="1873"/>
                      </a:lnTo>
                      <a:lnTo>
                        <a:pt x="3013" y="1896"/>
                      </a:lnTo>
                      <a:lnTo>
                        <a:pt x="2995" y="1914"/>
                      </a:lnTo>
                      <a:lnTo>
                        <a:pt x="2972" y="1929"/>
                      </a:lnTo>
                      <a:lnTo>
                        <a:pt x="2948" y="1937"/>
                      </a:lnTo>
                      <a:lnTo>
                        <a:pt x="2920" y="1941"/>
                      </a:lnTo>
                      <a:lnTo>
                        <a:pt x="2578" y="1941"/>
                      </a:lnTo>
                      <a:lnTo>
                        <a:pt x="2573" y="1939"/>
                      </a:lnTo>
                      <a:lnTo>
                        <a:pt x="2567" y="1939"/>
                      </a:lnTo>
                      <a:lnTo>
                        <a:pt x="2567" y="2263"/>
                      </a:lnTo>
                      <a:lnTo>
                        <a:pt x="2564" y="2291"/>
                      </a:lnTo>
                      <a:lnTo>
                        <a:pt x="2555" y="2317"/>
                      </a:lnTo>
                      <a:lnTo>
                        <a:pt x="2541" y="2338"/>
                      </a:lnTo>
                      <a:lnTo>
                        <a:pt x="2522" y="2357"/>
                      </a:lnTo>
                      <a:lnTo>
                        <a:pt x="2499" y="2371"/>
                      </a:lnTo>
                      <a:lnTo>
                        <a:pt x="2475" y="2381"/>
                      </a:lnTo>
                      <a:lnTo>
                        <a:pt x="2447" y="2383"/>
                      </a:lnTo>
                      <a:lnTo>
                        <a:pt x="120" y="2383"/>
                      </a:lnTo>
                      <a:lnTo>
                        <a:pt x="93" y="2381"/>
                      </a:lnTo>
                      <a:lnTo>
                        <a:pt x="68" y="2371"/>
                      </a:lnTo>
                      <a:lnTo>
                        <a:pt x="46" y="2357"/>
                      </a:lnTo>
                      <a:lnTo>
                        <a:pt x="27" y="2338"/>
                      </a:lnTo>
                      <a:lnTo>
                        <a:pt x="14" y="2317"/>
                      </a:lnTo>
                      <a:lnTo>
                        <a:pt x="4" y="2291"/>
                      </a:lnTo>
                      <a:lnTo>
                        <a:pt x="0" y="2263"/>
                      </a:lnTo>
                      <a:lnTo>
                        <a:pt x="0" y="563"/>
                      </a:lnTo>
                      <a:lnTo>
                        <a:pt x="4" y="536"/>
                      </a:lnTo>
                      <a:lnTo>
                        <a:pt x="14" y="510"/>
                      </a:lnTo>
                      <a:lnTo>
                        <a:pt x="27" y="488"/>
                      </a:lnTo>
                      <a:lnTo>
                        <a:pt x="46" y="469"/>
                      </a:lnTo>
                      <a:lnTo>
                        <a:pt x="68" y="456"/>
                      </a:lnTo>
                      <a:lnTo>
                        <a:pt x="93" y="446"/>
                      </a:lnTo>
                      <a:lnTo>
                        <a:pt x="120" y="444"/>
                      </a:lnTo>
                      <a:lnTo>
                        <a:pt x="475" y="444"/>
                      </a:lnTo>
                      <a:lnTo>
                        <a:pt x="474" y="423"/>
                      </a:lnTo>
                      <a:lnTo>
                        <a:pt x="474" y="120"/>
                      </a:lnTo>
                      <a:lnTo>
                        <a:pt x="477" y="92"/>
                      </a:lnTo>
                      <a:lnTo>
                        <a:pt x="486" y="68"/>
                      </a:lnTo>
                      <a:lnTo>
                        <a:pt x="500" y="45"/>
                      </a:lnTo>
                      <a:lnTo>
                        <a:pt x="519" y="27"/>
                      </a:lnTo>
                      <a:lnTo>
                        <a:pt x="541" y="12"/>
                      </a:lnTo>
                      <a:lnTo>
                        <a:pt x="566" y="4"/>
                      </a:lnTo>
                      <a:lnTo>
                        <a:pt x="594" y="0"/>
                      </a:lnTo>
                      <a:close/>
                    </a:path>
                  </a:pathLst>
                </a:custGeom>
                <a:no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 30">
                  <a:extLst>
                    <a:ext uri="{FF2B5EF4-FFF2-40B4-BE49-F238E27FC236}">
                      <a16:creationId xmlns:a16="http://schemas.microsoft.com/office/drawing/2014/main" id="{40011A04-A39A-42D2-92E5-E605C55E6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7993" y="2437271"/>
                  <a:ext cx="602982" cy="439944"/>
                </a:xfrm>
                <a:custGeom>
                  <a:avLst/>
                  <a:gdLst>
                    <a:gd name="T0" fmla="*/ 0 w 2326"/>
                    <a:gd name="T1" fmla="*/ 0 h 1701"/>
                    <a:gd name="T2" fmla="*/ 2326 w 2326"/>
                    <a:gd name="T3" fmla="*/ 0 h 1701"/>
                    <a:gd name="T4" fmla="*/ 2326 w 2326"/>
                    <a:gd name="T5" fmla="*/ 1701 h 1701"/>
                    <a:gd name="T6" fmla="*/ 1984 w 2326"/>
                    <a:gd name="T7" fmla="*/ 1701 h 1701"/>
                    <a:gd name="T8" fmla="*/ 1984 w 2326"/>
                    <a:gd name="T9" fmla="*/ 1344 h 1701"/>
                    <a:gd name="T10" fmla="*/ 2096 w 2326"/>
                    <a:gd name="T11" fmla="*/ 1344 h 1701"/>
                    <a:gd name="T12" fmla="*/ 2096 w 2326"/>
                    <a:gd name="T13" fmla="*/ 206 h 1701"/>
                    <a:gd name="T14" fmla="*/ 791 w 2326"/>
                    <a:gd name="T15" fmla="*/ 206 h 1701"/>
                    <a:gd name="T16" fmla="*/ 791 w 2326"/>
                    <a:gd name="T17" fmla="*/ 303 h 1701"/>
                    <a:gd name="T18" fmla="*/ 629 w 2326"/>
                    <a:gd name="T19" fmla="*/ 303 h 1701"/>
                    <a:gd name="T20" fmla="*/ 629 w 2326"/>
                    <a:gd name="T21" fmla="*/ 202 h 1701"/>
                    <a:gd name="T22" fmla="*/ 192 w 2326"/>
                    <a:gd name="T23" fmla="*/ 202 h 1701"/>
                    <a:gd name="T24" fmla="*/ 192 w 2326"/>
                    <a:gd name="T25" fmla="*/ 303 h 1701"/>
                    <a:gd name="T26" fmla="*/ 0 w 2326"/>
                    <a:gd name="T27" fmla="*/ 303 h 1701"/>
                    <a:gd name="T28" fmla="*/ 0 w 2326"/>
                    <a:gd name="T29" fmla="*/ 0 h 1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26" h="1701">
                      <a:moveTo>
                        <a:pt x="0" y="0"/>
                      </a:moveTo>
                      <a:lnTo>
                        <a:pt x="2326" y="0"/>
                      </a:lnTo>
                      <a:lnTo>
                        <a:pt x="2326" y="1701"/>
                      </a:lnTo>
                      <a:lnTo>
                        <a:pt x="1984" y="1701"/>
                      </a:lnTo>
                      <a:lnTo>
                        <a:pt x="1984" y="1344"/>
                      </a:lnTo>
                      <a:lnTo>
                        <a:pt x="2096" y="1344"/>
                      </a:lnTo>
                      <a:lnTo>
                        <a:pt x="2096" y="206"/>
                      </a:lnTo>
                      <a:lnTo>
                        <a:pt x="791" y="206"/>
                      </a:lnTo>
                      <a:lnTo>
                        <a:pt x="791" y="303"/>
                      </a:lnTo>
                      <a:lnTo>
                        <a:pt x="629" y="303"/>
                      </a:lnTo>
                      <a:lnTo>
                        <a:pt x="629" y="202"/>
                      </a:lnTo>
                      <a:lnTo>
                        <a:pt x="192" y="202"/>
                      </a:lnTo>
                      <a:lnTo>
                        <a:pt x="192" y="303"/>
                      </a:lnTo>
                      <a:lnTo>
                        <a:pt x="0" y="3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6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31">
                  <a:extLst>
                    <a:ext uri="{FF2B5EF4-FFF2-40B4-BE49-F238E27FC236}">
                      <a16:creationId xmlns:a16="http://schemas.microsoft.com/office/drawing/2014/main" id="{D7B1E83C-0FDA-4E34-840C-B79D6935A10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4636362" y="2551139"/>
                  <a:ext cx="601688" cy="439944"/>
                </a:xfrm>
                <a:custGeom>
                  <a:avLst/>
                  <a:gdLst>
                    <a:gd name="T0" fmla="*/ 341 w 2327"/>
                    <a:gd name="T1" fmla="*/ 680 h 1700"/>
                    <a:gd name="T2" fmla="*/ 604 w 2327"/>
                    <a:gd name="T3" fmla="*/ 680 h 1700"/>
                    <a:gd name="T4" fmla="*/ 604 w 2327"/>
                    <a:gd name="T5" fmla="*/ 849 h 1700"/>
                    <a:gd name="T6" fmla="*/ 341 w 2327"/>
                    <a:gd name="T7" fmla="*/ 849 h 1700"/>
                    <a:gd name="T8" fmla="*/ 341 w 2327"/>
                    <a:gd name="T9" fmla="*/ 680 h 1700"/>
                    <a:gd name="T10" fmla="*/ 341 w 2327"/>
                    <a:gd name="T11" fmla="*/ 386 h 1700"/>
                    <a:gd name="T12" fmla="*/ 604 w 2327"/>
                    <a:gd name="T13" fmla="*/ 386 h 1700"/>
                    <a:gd name="T14" fmla="*/ 604 w 2327"/>
                    <a:gd name="T15" fmla="*/ 554 h 1700"/>
                    <a:gd name="T16" fmla="*/ 341 w 2327"/>
                    <a:gd name="T17" fmla="*/ 554 h 1700"/>
                    <a:gd name="T18" fmla="*/ 341 w 2327"/>
                    <a:gd name="T19" fmla="*/ 386 h 1700"/>
                    <a:gd name="T20" fmla="*/ 927 w 2327"/>
                    <a:gd name="T21" fmla="*/ 207 h 1700"/>
                    <a:gd name="T22" fmla="*/ 927 w 2327"/>
                    <a:gd name="T23" fmla="*/ 1358 h 1700"/>
                    <a:gd name="T24" fmla="*/ 2098 w 2327"/>
                    <a:gd name="T25" fmla="*/ 1358 h 1700"/>
                    <a:gd name="T26" fmla="*/ 2098 w 2327"/>
                    <a:gd name="T27" fmla="*/ 207 h 1700"/>
                    <a:gd name="T28" fmla="*/ 927 w 2327"/>
                    <a:gd name="T29" fmla="*/ 207 h 1700"/>
                    <a:gd name="T30" fmla="*/ 193 w 2327"/>
                    <a:gd name="T31" fmla="*/ 201 h 1700"/>
                    <a:gd name="T32" fmla="*/ 193 w 2327"/>
                    <a:gd name="T33" fmla="*/ 1364 h 1700"/>
                    <a:gd name="T34" fmla="*/ 765 w 2327"/>
                    <a:gd name="T35" fmla="*/ 1364 h 1700"/>
                    <a:gd name="T36" fmla="*/ 765 w 2327"/>
                    <a:gd name="T37" fmla="*/ 201 h 1700"/>
                    <a:gd name="T38" fmla="*/ 193 w 2327"/>
                    <a:gd name="T39" fmla="*/ 201 h 1700"/>
                    <a:gd name="T40" fmla="*/ 0 w 2327"/>
                    <a:gd name="T41" fmla="*/ 0 h 1700"/>
                    <a:gd name="T42" fmla="*/ 2327 w 2327"/>
                    <a:gd name="T43" fmla="*/ 0 h 1700"/>
                    <a:gd name="T44" fmla="*/ 2327 w 2327"/>
                    <a:gd name="T45" fmla="*/ 1700 h 1700"/>
                    <a:gd name="T46" fmla="*/ 0 w 2327"/>
                    <a:gd name="T47" fmla="*/ 1700 h 1700"/>
                    <a:gd name="T48" fmla="*/ 0 w 2327"/>
                    <a:gd name="T49" fmla="*/ 0 h 17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27" h="1700">
                      <a:moveTo>
                        <a:pt x="341" y="680"/>
                      </a:moveTo>
                      <a:lnTo>
                        <a:pt x="604" y="680"/>
                      </a:lnTo>
                      <a:lnTo>
                        <a:pt x="604" y="849"/>
                      </a:lnTo>
                      <a:lnTo>
                        <a:pt x="341" y="849"/>
                      </a:lnTo>
                      <a:lnTo>
                        <a:pt x="341" y="680"/>
                      </a:lnTo>
                      <a:close/>
                      <a:moveTo>
                        <a:pt x="341" y="386"/>
                      </a:moveTo>
                      <a:lnTo>
                        <a:pt x="604" y="386"/>
                      </a:lnTo>
                      <a:lnTo>
                        <a:pt x="604" y="554"/>
                      </a:lnTo>
                      <a:lnTo>
                        <a:pt x="341" y="554"/>
                      </a:lnTo>
                      <a:lnTo>
                        <a:pt x="341" y="386"/>
                      </a:lnTo>
                      <a:close/>
                      <a:moveTo>
                        <a:pt x="927" y="207"/>
                      </a:moveTo>
                      <a:lnTo>
                        <a:pt x="927" y="1358"/>
                      </a:lnTo>
                      <a:lnTo>
                        <a:pt x="2098" y="1358"/>
                      </a:lnTo>
                      <a:lnTo>
                        <a:pt x="2098" y="207"/>
                      </a:lnTo>
                      <a:lnTo>
                        <a:pt x="927" y="207"/>
                      </a:lnTo>
                      <a:close/>
                      <a:moveTo>
                        <a:pt x="193" y="201"/>
                      </a:moveTo>
                      <a:lnTo>
                        <a:pt x="193" y="1364"/>
                      </a:lnTo>
                      <a:lnTo>
                        <a:pt x="765" y="1364"/>
                      </a:lnTo>
                      <a:lnTo>
                        <a:pt x="765" y="201"/>
                      </a:lnTo>
                      <a:lnTo>
                        <a:pt x="193" y="201"/>
                      </a:lnTo>
                      <a:close/>
                      <a:moveTo>
                        <a:pt x="0" y="0"/>
                      </a:moveTo>
                      <a:lnTo>
                        <a:pt x="2327" y="0"/>
                      </a:lnTo>
                      <a:lnTo>
                        <a:pt x="2327" y="1700"/>
                      </a:lnTo>
                      <a:lnTo>
                        <a:pt x="0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C036F1D-5D8D-4E64-A853-BFB132C221D1}"/>
                  </a:ext>
                </a:extLst>
              </p:cNvPr>
              <p:cNvSpPr/>
              <p:nvPr/>
            </p:nvSpPr>
            <p:spPr>
              <a:xfrm rot="1155031">
                <a:off x="8418584" y="2875787"/>
                <a:ext cx="2472704" cy="428621"/>
              </a:xfrm>
              <a:custGeom>
                <a:avLst/>
                <a:gdLst>
                  <a:gd name="connsiteX0" fmla="*/ 0 w 1965158"/>
                  <a:gd name="connsiteY0" fmla="*/ 324853 h 453711"/>
                  <a:gd name="connsiteX1" fmla="*/ 950495 w 1965158"/>
                  <a:gd name="connsiteY1" fmla="*/ 445169 h 453711"/>
                  <a:gd name="connsiteX2" fmla="*/ 1399674 w 1965158"/>
                  <a:gd name="connsiteY2" fmla="*/ 116305 h 453711"/>
                  <a:gd name="connsiteX3" fmla="*/ 1965158 w 1965158"/>
                  <a:gd name="connsiteY3" fmla="*/ 0 h 453711"/>
                  <a:gd name="connsiteX0" fmla="*/ 0 w 1965158"/>
                  <a:gd name="connsiteY0" fmla="*/ 324853 h 452104"/>
                  <a:gd name="connsiteX1" fmla="*/ 950495 w 1965158"/>
                  <a:gd name="connsiteY1" fmla="*/ 445169 h 452104"/>
                  <a:gd name="connsiteX2" fmla="*/ 1451811 w 1965158"/>
                  <a:gd name="connsiteY2" fmla="*/ 144379 h 452104"/>
                  <a:gd name="connsiteX3" fmla="*/ 1965158 w 1965158"/>
                  <a:gd name="connsiteY3" fmla="*/ 0 h 452104"/>
                  <a:gd name="connsiteX0" fmla="*/ 0 w 2049379"/>
                  <a:gd name="connsiteY0" fmla="*/ 308811 h 436062"/>
                  <a:gd name="connsiteX1" fmla="*/ 950495 w 2049379"/>
                  <a:gd name="connsiteY1" fmla="*/ 429127 h 436062"/>
                  <a:gd name="connsiteX2" fmla="*/ 1451811 w 2049379"/>
                  <a:gd name="connsiteY2" fmla="*/ 128337 h 436062"/>
                  <a:gd name="connsiteX3" fmla="*/ 2049379 w 2049379"/>
                  <a:gd name="connsiteY3" fmla="*/ 0 h 436062"/>
                  <a:gd name="connsiteX0" fmla="*/ 0 w 2049379"/>
                  <a:gd name="connsiteY0" fmla="*/ 308811 h 428621"/>
                  <a:gd name="connsiteX1" fmla="*/ 858253 w 2049379"/>
                  <a:gd name="connsiteY1" fmla="*/ 421106 h 428621"/>
                  <a:gd name="connsiteX2" fmla="*/ 1451811 w 2049379"/>
                  <a:gd name="connsiteY2" fmla="*/ 128337 h 428621"/>
                  <a:gd name="connsiteX3" fmla="*/ 2049379 w 2049379"/>
                  <a:gd name="connsiteY3" fmla="*/ 0 h 428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9379" h="428621">
                    <a:moveTo>
                      <a:pt x="0" y="308811"/>
                    </a:moveTo>
                    <a:cubicBezTo>
                      <a:pt x="358608" y="386348"/>
                      <a:pt x="616285" y="451185"/>
                      <a:pt x="858253" y="421106"/>
                    </a:cubicBezTo>
                    <a:cubicBezTo>
                      <a:pt x="1100221" y="391027"/>
                      <a:pt x="1253290" y="198521"/>
                      <a:pt x="1451811" y="128337"/>
                    </a:cubicBezTo>
                    <a:cubicBezTo>
                      <a:pt x="1650332" y="58153"/>
                      <a:pt x="1851192" y="21055"/>
                      <a:pt x="2049379" y="0"/>
                    </a:cubicBezTo>
                  </a:path>
                </a:pathLst>
              </a:custGeom>
              <a:noFill/>
              <a:ln w="76200">
                <a:solidFill>
                  <a:srgbClr val="92D050">
                    <a:alpha val="71000"/>
                  </a:srgb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800" b="0" i="0" u="none" strike="noStrike" kern="1200" cap="none" spc="0" normalizeH="0" baseline="0" noProof="0">
                  <a:ln w="762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63">
                <a:extLst>
                  <a:ext uri="{FF2B5EF4-FFF2-40B4-BE49-F238E27FC236}">
                    <a16:creationId xmlns:a16="http://schemas.microsoft.com/office/drawing/2014/main" id="{41B29292-649A-4BF9-9F75-88F6229B9A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50262" y="3509717"/>
                <a:ext cx="375538" cy="449305"/>
              </a:xfrm>
              <a:custGeom>
                <a:avLst/>
                <a:gdLst>
                  <a:gd name="T0" fmla="*/ 1542 w 1679"/>
                  <a:gd name="T1" fmla="*/ 787 h 2009"/>
                  <a:gd name="T2" fmla="*/ 1668 w 1679"/>
                  <a:gd name="T3" fmla="*/ 870 h 2009"/>
                  <a:gd name="T4" fmla="*/ 1677 w 1679"/>
                  <a:gd name="T5" fmla="*/ 1160 h 2009"/>
                  <a:gd name="T6" fmla="*/ 1639 w 1679"/>
                  <a:gd name="T7" fmla="*/ 1353 h 2009"/>
                  <a:gd name="T8" fmla="*/ 1600 w 1679"/>
                  <a:gd name="T9" fmla="*/ 1361 h 2009"/>
                  <a:gd name="T10" fmla="*/ 1467 w 1679"/>
                  <a:gd name="T11" fmla="*/ 2009 h 2009"/>
                  <a:gd name="T12" fmla="*/ 1372 w 1679"/>
                  <a:gd name="T13" fmla="*/ 1462 h 2009"/>
                  <a:gd name="T14" fmla="*/ 1255 w 1679"/>
                  <a:gd name="T15" fmla="*/ 2009 h 2009"/>
                  <a:gd name="T16" fmla="*/ 1194 w 1679"/>
                  <a:gd name="T17" fmla="*/ 1360 h 2009"/>
                  <a:gd name="T18" fmla="*/ 1151 w 1679"/>
                  <a:gd name="T19" fmla="*/ 1343 h 2009"/>
                  <a:gd name="T20" fmla="*/ 1125 w 1679"/>
                  <a:gd name="T21" fmla="*/ 1116 h 2009"/>
                  <a:gd name="T22" fmla="*/ 1140 w 1679"/>
                  <a:gd name="T23" fmla="*/ 846 h 2009"/>
                  <a:gd name="T24" fmla="*/ 1298 w 1679"/>
                  <a:gd name="T25" fmla="*/ 784 h 2009"/>
                  <a:gd name="T26" fmla="*/ 318 w 1679"/>
                  <a:gd name="T27" fmla="*/ 567 h 2009"/>
                  <a:gd name="T28" fmla="*/ 507 w 1679"/>
                  <a:gd name="T29" fmla="*/ 593 h 2009"/>
                  <a:gd name="T30" fmla="*/ 553 w 1679"/>
                  <a:gd name="T31" fmla="*/ 811 h 2009"/>
                  <a:gd name="T32" fmla="*/ 541 w 1679"/>
                  <a:gd name="T33" fmla="*/ 1102 h 2009"/>
                  <a:gd name="T34" fmla="*/ 488 w 1679"/>
                  <a:gd name="T35" fmla="*/ 1145 h 2009"/>
                  <a:gd name="T36" fmla="*/ 449 w 1679"/>
                  <a:gd name="T37" fmla="*/ 1786 h 2009"/>
                  <a:gd name="T38" fmla="*/ 309 w 1679"/>
                  <a:gd name="T39" fmla="*/ 1773 h 2009"/>
                  <a:gd name="T40" fmla="*/ 237 w 1679"/>
                  <a:gd name="T41" fmla="*/ 1786 h 2009"/>
                  <a:gd name="T42" fmla="*/ 95 w 1679"/>
                  <a:gd name="T43" fmla="*/ 1773 h 2009"/>
                  <a:gd name="T44" fmla="*/ 62 w 1679"/>
                  <a:gd name="T45" fmla="*/ 1144 h 2009"/>
                  <a:gd name="T46" fmla="*/ 8 w 1679"/>
                  <a:gd name="T47" fmla="*/ 1046 h 2009"/>
                  <a:gd name="T48" fmla="*/ 2 w 1679"/>
                  <a:gd name="T49" fmla="*/ 764 h 2009"/>
                  <a:gd name="T50" fmla="*/ 67 w 1679"/>
                  <a:gd name="T51" fmla="*/ 581 h 2009"/>
                  <a:gd name="T52" fmla="*/ 263 w 1679"/>
                  <a:gd name="T53" fmla="*/ 567 h 2009"/>
                  <a:gd name="T54" fmla="*/ 1527 w 1679"/>
                  <a:gd name="T55" fmla="*/ 501 h 2009"/>
                  <a:gd name="T56" fmla="*/ 1527 w 1679"/>
                  <a:gd name="T57" fmla="*/ 668 h 2009"/>
                  <a:gd name="T58" fmla="*/ 1374 w 1679"/>
                  <a:gd name="T59" fmla="*/ 730 h 2009"/>
                  <a:gd name="T60" fmla="*/ 1258 w 1679"/>
                  <a:gd name="T61" fmla="*/ 615 h 2009"/>
                  <a:gd name="T62" fmla="*/ 1321 w 1679"/>
                  <a:gd name="T63" fmla="*/ 462 h 2009"/>
                  <a:gd name="T64" fmla="*/ 885 w 1679"/>
                  <a:gd name="T65" fmla="*/ 344 h 2009"/>
                  <a:gd name="T66" fmla="*/ 1075 w 1679"/>
                  <a:gd name="T67" fmla="*/ 371 h 2009"/>
                  <a:gd name="T68" fmla="*/ 1119 w 1679"/>
                  <a:gd name="T69" fmla="*/ 580 h 2009"/>
                  <a:gd name="T70" fmla="*/ 1053 w 1679"/>
                  <a:gd name="T71" fmla="*/ 772 h 2009"/>
                  <a:gd name="T72" fmla="*/ 1014 w 1679"/>
                  <a:gd name="T73" fmla="*/ 1023 h 2009"/>
                  <a:gd name="T74" fmla="*/ 1026 w 1679"/>
                  <a:gd name="T75" fmla="*/ 1326 h 2009"/>
                  <a:gd name="T76" fmla="*/ 1006 w 1679"/>
                  <a:gd name="T77" fmla="*/ 1570 h 2009"/>
                  <a:gd name="T78" fmla="*/ 873 w 1679"/>
                  <a:gd name="T79" fmla="*/ 1535 h 2009"/>
                  <a:gd name="T80" fmla="*/ 792 w 1679"/>
                  <a:gd name="T81" fmla="*/ 1570 h 2009"/>
                  <a:gd name="T82" fmla="*/ 660 w 1679"/>
                  <a:gd name="T83" fmla="*/ 1535 h 2009"/>
                  <a:gd name="T84" fmla="*/ 663 w 1679"/>
                  <a:gd name="T85" fmla="*/ 951 h 2009"/>
                  <a:gd name="T86" fmla="*/ 655 w 1679"/>
                  <a:gd name="T87" fmla="*/ 648 h 2009"/>
                  <a:gd name="T88" fmla="*/ 574 w 1679"/>
                  <a:gd name="T89" fmla="*/ 469 h 2009"/>
                  <a:gd name="T90" fmla="*/ 657 w 1679"/>
                  <a:gd name="T91" fmla="*/ 353 h 2009"/>
                  <a:gd name="T92" fmla="*/ 279 w 1679"/>
                  <a:gd name="T93" fmla="*/ 222 h 2009"/>
                  <a:gd name="T94" fmla="*/ 416 w 1679"/>
                  <a:gd name="T95" fmla="*/ 313 h 2009"/>
                  <a:gd name="T96" fmla="*/ 384 w 1679"/>
                  <a:gd name="T97" fmla="*/ 476 h 2009"/>
                  <a:gd name="T98" fmla="*/ 221 w 1679"/>
                  <a:gd name="T99" fmla="*/ 508 h 2009"/>
                  <a:gd name="T100" fmla="*/ 130 w 1679"/>
                  <a:gd name="T101" fmla="*/ 371 h 2009"/>
                  <a:gd name="T102" fmla="*/ 221 w 1679"/>
                  <a:gd name="T103" fmla="*/ 234 h 2009"/>
                  <a:gd name="T104" fmla="*/ 929 w 1679"/>
                  <a:gd name="T105" fmla="*/ 25 h 2009"/>
                  <a:gd name="T106" fmla="*/ 992 w 1679"/>
                  <a:gd name="T107" fmla="*/ 177 h 2009"/>
                  <a:gd name="T108" fmla="*/ 876 w 1679"/>
                  <a:gd name="T109" fmla="*/ 294 h 2009"/>
                  <a:gd name="T110" fmla="*/ 723 w 1679"/>
                  <a:gd name="T111" fmla="*/ 231 h 2009"/>
                  <a:gd name="T112" fmla="*/ 723 w 1679"/>
                  <a:gd name="T113" fmla="*/ 65 h 2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79" h="2009">
                    <a:moveTo>
                      <a:pt x="1388" y="780"/>
                    </a:moveTo>
                    <a:lnTo>
                      <a:pt x="1414" y="780"/>
                    </a:lnTo>
                    <a:lnTo>
                      <a:pt x="1442" y="781"/>
                    </a:lnTo>
                    <a:lnTo>
                      <a:pt x="1471" y="782"/>
                    </a:lnTo>
                    <a:lnTo>
                      <a:pt x="1504" y="784"/>
                    </a:lnTo>
                    <a:lnTo>
                      <a:pt x="1542" y="787"/>
                    </a:lnTo>
                    <a:lnTo>
                      <a:pt x="1587" y="789"/>
                    </a:lnTo>
                    <a:lnTo>
                      <a:pt x="1611" y="795"/>
                    </a:lnTo>
                    <a:lnTo>
                      <a:pt x="1633" y="807"/>
                    </a:lnTo>
                    <a:lnTo>
                      <a:pt x="1650" y="824"/>
                    </a:lnTo>
                    <a:lnTo>
                      <a:pt x="1663" y="846"/>
                    </a:lnTo>
                    <a:lnTo>
                      <a:pt x="1668" y="870"/>
                    </a:lnTo>
                    <a:lnTo>
                      <a:pt x="1673" y="926"/>
                    </a:lnTo>
                    <a:lnTo>
                      <a:pt x="1675" y="978"/>
                    </a:lnTo>
                    <a:lnTo>
                      <a:pt x="1678" y="1025"/>
                    </a:lnTo>
                    <a:lnTo>
                      <a:pt x="1679" y="1071"/>
                    </a:lnTo>
                    <a:lnTo>
                      <a:pt x="1678" y="1116"/>
                    </a:lnTo>
                    <a:lnTo>
                      <a:pt x="1677" y="1160"/>
                    </a:lnTo>
                    <a:lnTo>
                      <a:pt x="1674" y="1209"/>
                    </a:lnTo>
                    <a:lnTo>
                      <a:pt x="1671" y="1260"/>
                    </a:lnTo>
                    <a:lnTo>
                      <a:pt x="1666" y="1316"/>
                    </a:lnTo>
                    <a:lnTo>
                      <a:pt x="1661" y="1331"/>
                    </a:lnTo>
                    <a:lnTo>
                      <a:pt x="1652" y="1343"/>
                    </a:lnTo>
                    <a:lnTo>
                      <a:pt x="1639" y="1353"/>
                    </a:lnTo>
                    <a:lnTo>
                      <a:pt x="1625" y="1356"/>
                    </a:lnTo>
                    <a:lnTo>
                      <a:pt x="1616" y="1358"/>
                    </a:lnTo>
                    <a:lnTo>
                      <a:pt x="1613" y="1359"/>
                    </a:lnTo>
                    <a:lnTo>
                      <a:pt x="1611" y="1360"/>
                    </a:lnTo>
                    <a:lnTo>
                      <a:pt x="1609" y="1360"/>
                    </a:lnTo>
                    <a:lnTo>
                      <a:pt x="1600" y="1361"/>
                    </a:lnTo>
                    <a:lnTo>
                      <a:pt x="1586" y="1973"/>
                    </a:lnTo>
                    <a:lnTo>
                      <a:pt x="1582" y="1987"/>
                    </a:lnTo>
                    <a:lnTo>
                      <a:pt x="1575" y="1998"/>
                    </a:lnTo>
                    <a:lnTo>
                      <a:pt x="1563" y="2007"/>
                    </a:lnTo>
                    <a:lnTo>
                      <a:pt x="1548" y="2009"/>
                    </a:lnTo>
                    <a:lnTo>
                      <a:pt x="1467" y="2009"/>
                    </a:lnTo>
                    <a:lnTo>
                      <a:pt x="1453" y="2007"/>
                    </a:lnTo>
                    <a:lnTo>
                      <a:pt x="1442" y="1998"/>
                    </a:lnTo>
                    <a:lnTo>
                      <a:pt x="1434" y="1987"/>
                    </a:lnTo>
                    <a:lnTo>
                      <a:pt x="1431" y="1973"/>
                    </a:lnTo>
                    <a:lnTo>
                      <a:pt x="1431" y="1462"/>
                    </a:lnTo>
                    <a:lnTo>
                      <a:pt x="1372" y="1462"/>
                    </a:lnTo>
                    <a:lnTo>
                      <a:pt x="1372" y="1973"/>
                    </a:lnTo>
                    <a:lnTo>
                      <a:pt x="1370" y="1987"/>
                    </a:lnTo>
                    <a:lnTo>
                      <a:pt x="1361" y="1998"/>
                    </a:lnTo>
                    <a:lnTo>
                      <a:pt x="1350" y="2007"/>
                    </a:lnTo>
                    <a:lnTo>
                      <a:pt x="1336" y="2009"/>
                    </a:lnTo>
                    <a:lnTo>
                      <a:pt x="1255" y="2009"/>
                    </a:lnTo>
                    <a:lnTo>
                      <a:pt x="1240" y="2007"/>
                    </a:lnTo>
                    <a:lnTo>
                      <a:pt x="1228" y="1998"/>
                    </a:lnTo>
                    <a:lnTo>
                      <a:pt x="1221" y="1987"/>
                    </a:lnTo>
                    <a:lnTo>
                      <a:pt x="1217" y="1973"/>
                    </a:lnTo>
                    <a:lnTo>
                      <a:pt x="1203" y="1361"/>
                    </a:lnTo>
                    <a:lnTo>
                      <a:pt x="1194" y="1360"/>
                    </a:lnTo>
                    <a:lnTo>
                      <a:pt x="1192" y="1360"/>
                    </a:lnTo>
                    <a:lnTo>
                      <a:pt x="1191" y="1359"/>
                    </a:lnTo>
                    <a:lnTo>
                      <a:pt x="1187" y="1358"/>
                    </a:lnTo>
                    <a:lnTo>
                      <a:pt x="1178" y="1356"/>
                    </a:lnTo>
                    <a:lnTo>
                      <a:pt x="1164" y="1353"/>
                    </a:lnTo>
                    <a:lnTo>
                      <a:pt x="1151" y="1343"/>
                    </a:lnTo>
                    <a:lnTo>
                      <a:pt x="1142" y="1331"/>
                    </a:lnTo>
                    <a:lnTo>
                      <a:pt x="1137" y="1316"/>
                    </a:lnTo>
                    <a:lnTo>
                      <a:pt x="1133" y="1260"/>
                    </a:lnTo>
                    <a:lnTo>
                      <a:pt x="1129" y="1209"/>
                    </a:lnTo>
                    <a:lnTo>
                      <a:pt x="1126" y="1160"/>
                    </a:lnTo>
                    <a:lnTo>
                      <a:pt x="1125" y="1116"/>
                    </a:lnTo>
                    <a:lnTo>
                      <a:pt x="1124" y="1071"/>
                    </a:lnTo>
                    <a:lnTo>
                      <a:pt x="1125" y="1025"/>
                    </a:lnTo>
                    <a:lnTo>
                      <a:pt x="1128" y="978"/>
                    </a:lnTo>
                    <a:lnTo>
                      <a:pt x="1130" y="926"/>
                    </a:lnTo>
                    <a:lnTo>
                      <a:pt x="1134" y="870"/>
                    </a:lnTo>
                    <a:lnTo>
                      <a:pt x="1140" y="846"/>
                    </a:lnTo>
                    <a:lnTo>
                      <a:pt x="1153" y="824"/>
                    </a:lnTo>
                    <a:lnTo>
                      <a:pt x="1170" y="807"/>
                    </a:lnTo>
                    <a:lnTo>
                      <a:pt x="1192" y="795"/>
                    </a:lnTo>
                    <a:lnTo>
                      <a:pt x="1216" y="789"/>
                    </a:lnTo>
                    <a:lnTo>
                      <a:pt x="1261" y="787"/>
                    </a:lnTo>
                    <a:lnTo>
                      <a:pt x="1298" y="784"/>
                    </a:lnTo>
                    <a:lnTo>
                      <a:pt x="1332" y="782"/>
                    </a:lnTo>
                    <a:lnTo>
                      <a:pt x="1361" y="781"/>
                    </a:lnTo>
                    <a:lnTo>
                      <a:pt x="1388" y="780"/>
                    </a:lnTo>
                    <a:close/>
                    <a:moveTo>
                      <a:pt x="263" y="567"/>
                    </a:moveTo>
                    <a:lnTo>
                      <a:pt x="290" y="567"/>
                    </a:lnTo>
                    <a:lnTo>
                      <a:pt x="318" y="567"/>
                    </a:lnTo>
                    <a:lnTo>
                      <a:pt x="347" y="568"/>
                    </a:lnTo>
                    <a:lnTo>
                      <a:pt x="379" y="570"/>
                    </a:lnTo>
                    <a:lnTo>
                      <a:pt x="418" y="573"/>
                    </a:lnTo>
                    <a:lnTo>
                      <a:pt x="463" y="575"/>
                    </a:lnTo>
                    <a:lnTo>
                      <a:pt x="487" y="581"/>
                    </a:lnTo>
                    <a:lnTo>
                      <a:pt x="507" y="593"/>
                    </a:lnTo>
                    <a:lnTo>
                      <a:pt x="526" y="612"/>
                    </a:lnTo>
                    <a:lnTo>
                      <a:pt x="538" y="632"/>
                    </a:lnTo>
                    <a:lnTo>
                      <a:pt x="544" y="656"/>
                    </a:lnTo>
                    <a:lnTo>
                      <a:pt x="549" y="713"/>
                    </a:lnTo>
                    <a:lnTo>
                      <a:pt x="551" y="764"/>
                    </a:lnTo>
                    <a:lnTo>
                      <a:pt x="553" y="811"/>
                    </a:lnTo>
                    <a:lnTo>
                      <a:pt x="553" y="857"/>
                    </a:lnTo>
                    <a:lnTo>
                      <a:pt x="553" y="902"/>
                    </a:lnTo>
                    <a:lnTo>
                      <a:pt x="552" y="948"/>
                    </a:lnTo>
                    <a:lnTo>
                      <a:pt x="550" y="995"/>
                    </a:lnTo>
                    <a:lnTo>
                      <a:pt x="546" y="1046"/>
                    </a:lnTo>
                    <a:lnTo>
                      <a:pt x="541" y="1102"/>
                    </a:lnTo>
                    <a:lnTo>
                      <a:pt x="536" y="1117"/>
                    </a:lnTo>
                    <a:lnTo>
                      <a:pt x="527" y="1130"/>
                    </a:lnTo>
                    <a:lnTo>
                      <a:pt x="515" y="1139"/>
                    </a:lnTo>
                    <a:lnTo>
                      <a:pt x="500" y="1142"/>
                    </a:lnTo>
                    <a:lnTo>
                      <a:pt x="491" y="1144"/>
                    </a:lnTo>
                    <a:lnTo>
                      <a:pt x="488" y="1145"/>
                    </a:lnTo>
                    <a:lnTo>
                      <a:pt x="487" y="1146"/>
                    </a:lnTo>
                    <a:lnTo>
                      <a:pt x="484" y="1147"/>
                    </a:lnTo>
                    <a:lnTo>
                      <a:pt x="476" y="1147"/>
                    </a:lnTo>
                    <a:lnTo>
                      <a:pt x="460" y="1759"/>
                    </a:lnTo>
                    <a:lnTo>
                      <a:pt x="458" y="1773"/>
                    </a:lnTo>
                    <a:lnTo>
                      <a:pt x="449" y="1786"/>
                    </a:lnTo>
                    <a:lnTo>
                      <a:pt x="439" y="1793"/>
                    </a:lnTo>
                    <a:lnTo>
                      <a:pt x="424" y="1796"/>
                    </a:lnTo>
                    <a:lnTo>
                      <a:pt x="343" y="1796"/>
                    </a:lnTo>
                    <a:lnTo>
                      <a:pt x="328" y="1793"/>
                    </a:lnTo>
                    <a:lnTo>
                      <a:pt x="316" y="1786"/>
                    </a:lnTo>
                    <a:lnTo>
                      <a:pt x="309" y="1773"/>
                    </a:lnTo>
                    <a:lnTo>
                      <a:pt x="306" y="1759"/>
                    </a:lnTo>
                    <a:lnTo>
                      <a:pt x="306" y="1247"/>
                    </a:lnTo>
                    <a:lnTo>
                      <a:pt x="247" y="1247"/>
                    </a:lnTo>
                    <a:lnTo>
                      <a:pt x="247" y="1759"/>
                    </a:lnTo>
                    <a:lnTo>
                      <a:pt x="245" y="1773"/>
                    </a:lnTo>
                    <a:lnTo>
                      <a:pt x="237" y="1786"/>
                    </a:lnTo>
                    <a:lnTo>
                      <a:pt x="225" y="1793"/>
                    </a:lnTo>
                    <a:lnTo>
                      <a:pt x="210" y="1796"/>
                    </a:lnTo>
                    <a:lnTo>
                      <a:pt x="130" y="1796"/>
                    </a:lnTo>
                    <a:lnTo>
                      <a:pt x="116" y="1793"/>
                    </a:lnTo>
                    <a:lnTo>
                      <a:pt x="104" y="1786"/>
                    </a:lnTo>
                    <a:lnTo>
                      <a:pt x="95" y="1773"/>
                    </a:lnTo>
                    <a:lnTo>
                      <a:pt x="93" y="1759"/>
                    </a:lnTo>
                    <a:lnTo>
                      <a:pt x="77" y="1147"/>
                    </a:lnTo>
                    <a:lnTo>
                      <a:pt x="70" y="1147"/>
                    </a:lnTo>
                    <a:lnTo>
                      <a:pt x="66" y="1146"/>
                    </a:lnTo>
                    <a:lnTo>
                      <a:pt x="66" y="1145"/>
                    </a:lnTo>
                    <a:lnTo>
                      <a:pt x="62" y="1144"/>
                    </a:lnTo>
                    <a:lnTo>
                      <a:pt x="54" y="1142"/>
                    </a:lnTo>
                    <a:lnTo>
                      <a:pt x="38" y="1139"/>
                    </a:lnTo>
                    <a:lnTo>
                      <a:pt x="26" y="1130"/>
                    </a:lnTo>
                    <a:lnTo>
                      <a:pt x="17" y="1117"/>
                    </a:lnTo>
                    <a:lnTo>
                      <a:pt x="13" y="1102"/>
                    </a:lnTo>
                    <a:lnTo>
                      <a:pt x="8" y="1046"/>
                    </a:lnTo>
                    <a:lnTo>
                      <a:pt x="4" y="995"/>
                    </a:lnTo>
                    <a:lnTo>
                      <a:pt x="2" y="948"/>
                    </a:lnTo>
                    <a:lnTo>
                      <a:pt x="0" y="902"/>
                    </a:lnTo>
                    <a:lnTo>
                      <a:pt x="0" y="857"/>
                    </a:lnTo>
                    <a:lnTo>
                      <a:pt x="1" y="811"/>
                    </a:lnTo>
                    <a:lnTo>
                      <a:pt x="2" y="764"/>
                    </a:lnTo>
                    <a:lnTo>
                      <a:pt x="6" y="713"/>
                    </a:lnTo>
                    <a:lnTo>
                      <a:pt x="9" y="656"/>
                    </a:lnTo>
                    <a:lnTo>
                      <a:pt x="15" y="632"/>
                    </a:lnTo>
                    <a:lnTo>
                      <a:pt x="27" y="612"/>
                    </a:lnTo>
                    <a:lnTo>
                      <a:pt x="46" y="593"/>
                    </a:lnTo>
                    <a:lnTo>
                      <a:pt x="67" y="581"/>
                    </a:lnTo>
                    <a:lnTo>
                      <a:pt x="90" y="575"/>
                    </a:lnTo>
                    <a:lnTo>
                      <a:pt x="136" y="573"/>
                    </a:lnTo>
                    <a:lnTo>
                      <a:pt x="174" y="570"/>
                    </a:lnTo>
                    <a:lnTo>
                      <a:pt x="206" y="568"/>
                    </a:lnTo>
                    <a:lnTo>
                      <a:pt x="237" y="567"/>
                    </a:lnTo>
                    <a:lnTo>
                      <a:pt x="263" y="567"/>
                    </a:lnTo>
                    <a:close/>
                    <a:moveTo>
                      <a:pt x="1403" y="436"/>
                    </a:moveTo>
                    <a:lnTo>
                      <a:pt x="1434" y="439"/>
                    </a:lnTo>
                    <a:lnTo>
                      <a:pt x="1461" y="448"/>
                    </a:lnTo>
                    <a:lnTo>
                      <a:pt x="1487" y="462"/>
                    </a:lnTo>
                    <a:lnTo>
                      <a:pt x="1509" y="480"/>
                    </a:lnTo>
                    <a:lnTo>
                      <a:pt x="1527" y="501"/>
                    </a:lnTo>
                    <a:lnTo>
                      <a:pt x="1541" y="527"/>
                    </a:lnTo>
                    <a:lnTo>
                      <a:pt x="1550" y="555"/>
                    </a:lnTo>
                    <a:lnTo>
                      <a:pt x="1552" y="585"/>
                    </a:lnTo>
                    <a:lnTo>
                      <a:pt x="1550" y="615"/>
                    </a:lnTo>
                    <a:lnTo>
                      <a:pt x="1541" y="643"/>
                    </a:lnTo>
                    <a:lnTo>
                      <a:pt x="1527" y="668"/>
                    </a:lnTo>
                    <a:lnTo>
                      <a:pt x="1509" y="690"/>
                    </a:lnTo>
                    <a:lnTo>
                      <a:pt x="1487" y="708"/>
                    </a:lnTo>
                    <a:lnTo>
                      <a:pt x="1461" y="722"/>
                    </a:lnTo>
                    <a:lnTo>
                      <a:pt x="1434" y="730"/>
                    </a:lnTo>
                    <a:lnTo>
                      <a:pt x="1403" y="734"/>
                    </a:lnTo>
                    <a:lnTo>
                      <a:pt x="1374" y="730"/>
                    </a:lnTo>
                    <a:lnTo>
                      <a:pt x="1347" y="722"/>
                    </a:lnTo>
                    <a:lnTo>
                      <a:pt x="1321" y="708"/>
                    </a:lnTo>
                    <a:lnTo>
                      <a:pt x="1298" y="690"/>
                    </a:lnTo>
                    <a:lnTo>
                      <a:pt x="1280" y="668"/>
                    </a:lnTo>
                    <a:lnTo>
                      <a:pt x="1267" y="643"/>
                    </a:lnTo>
                    <a:lnTo>
                      <a:pt x="1258" y="615"/>
                    </a:lnTo>
                    <a:lnTo>
                      <a:pt x="1255" y="585"/>
                    </a:lnTo>
                    <a:lnTo>
                      <a:pt x="1258" y="555"/>
                    </a:lnTo>
                    <a:lnTo>
                      <a:pt x="1267" y="527"/>
                    </a:lnTo>
                    <a:lnTo>
                      <a:pt x="1280" y="501"/>
                    </a:lnTo>
                    <a:lnTo>
                      <a:pt x="1298" y="480"/>
                    </a:lnTo>
                    <a:lnTo>
                      <a:pt x="1321" y="462"/>
                    </a:lnTo>
                    <a:lnTo>
                      <a:pt x="1347" y="448"/>
                    </a:lnTo>
                    <a:lnTo>
                      <a:pt x="1374" y="439"/>
                    </a:lnTo>
                    <a:lnTo>
                      <a:pt x="1403" y="436"/>
                    </a:lnTo>
                    <a:close/>
                    <a:moveTo>
                      <a:pt x="830" y="343"/>
                    </a:moveTo>
                    <a:lnTo>
                      <a:pt x="857" y="343"/>
                    </a:lnTo>
                    <a:lnTo>
                      <a:pt x="885" y="344"/>
                    </a:lnTo>
                    <a:lnTo>
                      <a:pt x="914" y="346"/>
                    </a:lnTo>
                    <a:lnTo>
                      <a:pt x="946" y="347"/>
                    </a:lnTo>
                    <a:lnTo>
                      <a:pt x="985" y="349"/>
                    </a:lnTo>
                    <a:lnTo>
                      <a:pt x="1030" y="353"/>
                    </a:lnTo>
                    <a:lnTo>
                      <a:pt x="1054" y="358"/>
                    </a:lnTo>
                    <a:lnTo>
                      <a:pt x="1075" y="371"/>
                    </a:lnTo>
                    <a:lnTo>
                      <a:pt x="1093" y="388"/>
                    </a:lnTo>
                    <a:lnTo>
                      <a:pt x="1105" y="410"/>
                    </a:lnTo>
                    <a:lnTo>
                      <a:pt x="1111" y="433"/>
                    </a:lnTo>
                    <a:lnTo>
                      <a:pt x="1114" y="486"/>
                    </a:lnTo>
                    <a:lnTo>
                      <a:pt x="1118" y="535"/>
                    </a:lnTo>
                    <a:lnTo>
                      <a:pt x="1119" y="580"/>
                    </a:lnTo>
                    <a:lnTo>
                      <a:pt x="1120" y="624"/>
                    </a:lnTo>
                    <a:lnTo>
                      <a:pt x="1120" y="665"/>
                    </a:lnTo>
                    <a:lnTo>
                      <a:pt x="1119" y="707"/>
                    </a:lnTo>
                    <a:lnTo>
                      <a:pt x="1094" y="726"/>
                    </a:lnTo>
                    <a:lnTo>
                      <a:pt x="1072" y="748"/>
                    </a:lnTo>
                    <a:lnTo>
                      <a:pt x="1053" y="772"/>
                    </a:lnTo>
                    <a:lnTo>
                      <a:pt x="1038" y="800"/>
                    </a:lnTo>
                    <a:lnTo>
                      <a:pt x="1029" y="830"/>
                    </a:lnTo>
                    <a:lnTo>
                      <a:pt x="1023" y="862"/>
                    </a:lnTo>
                    <a:lnTo>
                      <a:pt x="1019" y="920"/>
                    </a:lnTo>
                    <a:lnTo>
                      <a:pt x="1015" y="973"/>
                    </a:lnTo>
                    <a:lnTo>
                      <a:pt x="1014" y="1023"/>
                    </a:lnTo>
                    <a:lnTo>
                      <a:pt x="1013" y="1071"/>
                    </a:lnTo>
                    <a:lnTo>
                      <a:pt x="1013" y="1117"/>
                    </a:lnTo>
                    <a:lnTo>
                      <a:pt x="1015" y="1165"/>
                    </a:lnTo>
                    <a:lnTo>
                      <a:pt x="1018" y="1215"/>
                    </a:lnTo>
                    <a:lnTo>
                      <a:pt x="1021" y="1268"/>
                    </a:lnTo>
                    <a:lnTo>
                      <a:pt x="1026" y="1326"/>
                    </a:lnTo>
                    <a:lnTo>
                      <a:pt x="1029" y="1341"/>
                    </a:lnTo>
                    <a:lnTo>
                      <a:pt x="1032" y="1355"/>
                    </a:lnTo>
                    <a:lnTo>
                      <a:pt x="1027" y="1535"/>
                    </a:lnTo>
                    <a:lnTo>
                      <a:pt x="1025" y="1550"/>
                    </a:lnTo>
                    <a:lnTo>
                      <a:pt x="1016" y="1562"/>
                    </a:lnTo>
                    <a:lnTo>
                      <a:pt x="1006" y="1570"/>
                    </a:lnTo>
                    <a:lnTo>
                      <a:pt x="991" y="1573"/>
                    </a:lnTo>
                    <a:lnTo>
                      <a:pt x="910" y="1573"/>
                    </a:lnTo>
                    <a:lnTo>
                      <a:pt x="896" y="1570"/>
                    </a:lnTo>
                    <a:lnTo>
                      <a:pt x="883" y="1562"/>
                    </a:lnTo>
                    <a:lnTo>
                      <a:pt x="876" y="1550"/>
                    </a:lnTo>
                    <a:lnTo>
                      <a:pt x="873" y="1535"/>
                    </a:lnTo>
                    <a:lnTo>
                      <a:pt x="873" y="1025"/>
                    </a:lnTo>
                    <a:lnTo>
                      <a:pt x="815" y="1025"/>
                    </a:lnTo>
                    <a:lnTo>
                      <a:pt x="815" y="1535"/>
                    </a:lnTo>
                    <a:lnTo>
                      <a:pt x="812" y="1550"/>
                    </a:lnTo>
                    <a:lnTo>
                      <a:pt x="804" y="1562"/>
                    </a:lnTo>
                    <a:lnTo>
                      <a:pt x="792" y="1570"/>
                    </a:lnTo>
                    <a:lnTo>
                      <a:pt x="777" y="1573"/>
                    </a:lnTo>
                    <a:lnTo>
                      <a:pt x="697" y="1573"/>
                    </a:lnTo>
                    <a:lnTo>
                      <a:pt x="683" y="1570"/>
                    </a:lnTo>
                    <a:lnTo>
                      <a:pt x="671" y="1562"/>
                    </a:lnTo>
                    <a:lnTo>
                      <a:pt x="662" y="1550"/>
                    </a:lnTo>
                    <a:lnTo>
                      <a:pt x="660" y="1535"/>
                    </a:lnTo>
                    <a:lnTo>
                      <a:pt x="649" y="1124"/>
                    </a:lnTo>
                    <a:lnTo>
                      <a:pt x="650" y="1118"/>
                    </a:lnTo>
                    <a:lnTo>
                      <a:pt x="651" y="1113"/>
                    </a:lnTo>
                    <a:lnTo>
                      <a:pt x="657" y="1054"/>
                    </a:lnTo>
                    <a:lnTo>
                      <a:pt x="661" y="1001"/>
                    </a:lnTo>
                    <a:lnTo>
                      <a:pt x="663" y="951"/>
                    </a:lnTo>
                    <a:lnTo>
                      <a:pt x="665" y="904"/>
                    </a:lnTo>
                    <a:lnTo>
                      <a:pt x="666" y="857"/>
                    </a:lnTo>
                    <a:lnTo>
                      <a:pt x="665" y="810"/>
                    </a:lnTo>
                    <a:lnTo>
                      <a:pt x="662" y="759"/>
                    </a:lnTo>
                    <a:lnTo>
                      <a:pt x="660" y="706"/>
                    </a:lnTo>
                    <a:lnTo>
                      <a:pt x="655" y="648"/>
                    </a:lnTo>
                    <a:lnTo>
                      <a:pt x="649" y="613"/>
                    </a:lnTo>
                    <a:lnTo>
                      <a:pt x="637" y="580"/>
                    </a:lnTo>
                    <a:lnTo>
                      <a:pt x="620" y="551"/>
                    </a:lnTo>
                    <a:lnTo>
                      <a:pt x="598" y="524"/>
                    </a:lnTo>
                    <a:lnTo>
                      <a:pt x="572" y="501"/>
                    </a:lnTo>
                    <a:lnTo>
                      <a:pt x="574" y="469"/>
                    </a:lnTo>
                    <a:lnTo>
                      <a:pt x="576" y="433"/>
                    </a:lnTo>
                    <a:lnTo>
                      <a:pt x="582" y="410"/>
                    </a:lnTo>
                    <a:lnTo>
                      <a:pt x="594" y="388"/>
                    </a:lnTo>
                    <a:lnTo>
                      <a:pt x="613" y="371"/>
                    </a:lnTo>
                    <a:lnTo>
                      <a:pt x="634" y="358"/>
                    </a:lnTo>
                    <a:lnTo>
                      <a:pt x="657" y="353"/>
                    </a:lnTo>
                    <a:lnTo>
                      <a:pt x="703" y="349"/>
                    </a:lnTo>
                    <a:lnTo>
                      <a:pt x="741" y="347"/>
                    </a:lnTo>
                    <a:lnTo>
                      <a:pt x="773" y="346"/>
                    </a:lnTo>
                    <a:lnTo>
                      <a:pt x="804" y="344"/>
                    </a:lnTo>
                    <a:lnTo>
                      <a:pt x="830" y="343"/>
                    </a:lnTo>
                    <a:close/>
                    <a:moveTo>
                      <a:pt x="279" y="222"/>
                    </a:moveTo>
                    <a:lnTo>
                      <a:pt x="309" y="226"/>
                    </a:lnTo>
                    <a:lnTo>
                      <a:pt x="337" y="234"/>
                    </a:lnTo>
                    <a:lnTo>
                      <a:pt x="362" y="248"/>
                    </a:lnTo>
                    <a:lnTo>
                      <a:pt x="384" y="266"/>
                    </a:lnTo>
                    <a:lnTo>
                      <a:pt x="402" y="287"/>
                    </a:lnTo>
                    <a:lnTo>
                      <a:pt x="416" y="313"/>
                    </a:lnTo>
                    <a:lnTo>
                      <a:pt x="425" y="341"/>
                    </a:lnTo>
                    <a:lnTo>
                      <a:pt x="428" y="371"/>
                    </a:lnTo>
                    <a:lnTo>
                      <a:pt x="425" y="401"/>
                    </a:lnTo>
                    <a:lnTo>
                      <a:pt x="416" y="429"/>
                    </a:lnTo>
                    <a:lnTo>
                      <a:pt x="402" y="454"/>
                    </a:lnTo>
                    <a:lnTo>
                      <a:pt x="384" y="476"/>
                    </a:lnTo>
                    <a:lnTo>
                      <a:pt x="362" y="494"/>
                    </a:lnTo>
                    <a:lnTo>
                      <a:pt x="337" y="508"/>
                    </a:lnTo>
                    <a:lnTo>
                      <a:pt x="309" y="517"/>
                    </a:lnTo>
                    <a:lnTo>
                      <a:pt x="279" y="520"/>
                    </a:lnTo>
                    <a:lnTo>
                      <a:pt x="249" y="517"/>
                    </a:lnTo>
                    <a:lnTo>
                      <a:pt x="221" y="508"/>
                    </a:lnTo>
                    <a:lnTo>
                      <a:pt x="195" y="494"/>
                    </a:lnTo>
                    <a:lnTo>
                      <a:pt x="174" y="476"/>
                    </a:lnTo>
                    <a:lnTo>
                      <a:pt x="156" y="454"/>
                    </a:lnTo>
                    <a:lnTo>
                      <a:pt x="142" y="429"/>
                    </a:lnTo>
                    <a:lnTo>
                      <a:pt x="134" y="401"/>
                    </a:lnTo>
                    <a:lnTo>
                      <a:pt x="130" y="371"/>
                    </a:lnTo>
                    <a:lnTo>
                      <a:pt x="134" y="341"/>
                    </a:lnTo>
                    <a:lnTo>
                      <a:pt x="142" y="313"/>
                    </a:lnTo>
                    <a:lnTo>
                      <a:pt x="156" y="287"/>
                    </a:lnTo>
                    <a:lnTo>
                      <a:pt x="174" y="266"/>
                    </a:lnTo>
                    <a:lnTo>
                      <a:pt x="195" y="248"/>
                    </a:lnTo>
                    <a:lnTo>
                      <a:pt x="221" y="234"/>
                    </a:lnTo>
                    <a:lnTo>
                      <a:pt x="249" y="226"/>
                    </a:lnTo>
                    <a:lnTo>
                      <a:pt x="279" y="222"/>
                    </a:lnTo>
                    <a:close/>
                    <a:moveTo>
                      <a:pt x="846" y="0"/>
                    </a:moveTo>
                    <a:lnTo>
                      <a:pt x="876" y="2"/>
                    </a:lnTo>
                    <a:lnTo>
                      <a:pt x="904" y="11"/>
                    </a:lnTo>
                    <a:lnTo>
                      <a:pt x="929" y="25"/>
                    </a:lnTo>
                    <a:lnTo>
                      <a:pt x="951" y="43"/>
                    </a:lnTo>
                    <a:lnTo>
                      <a:pt x="969" y="65"/>
                    </a:lnTo>
                    <a:lnTo>
                      <a:pt x="983" y="90"/>
                    </a:lnTo>
                    <a:lnTo>
                      <a:pt x="992" y="118"/>
                    </a:lnTo>
                    <a:lnTo>
                      <a:pt x="995" y="148"/>
                    </a:lnTo>
                    <a:lnTo>
                      <a:pt x="992" y="177"/>
                    </a:lnTo>
                    <a:lnTo>
                      <a:pt x="983" y="205"/>
                    </a:lnTo>
                    <a:lnTo>
                      <a:pt x="969" y="231"/>
                    </a:lnTo>
                    <a:lnTo>
                      <a:pt x="951" y="254"/>
                    </a:lnTo>
                    <a:lnTo>
                      <a:pt x="929" y="272"/>
                    </a:lnTo>
                    <a:lnTo>
                      <a:pt x="904" y="285"/>
                    </a:lnTo>
                    <a:lnTo>
                      <a:pt x="876" y="294"/>
                    </a:lnTo>
                    <a:lnTo>
                      <a:pt x="846" y="297"/>
                    </a:lnTo>
                    <a:lnTo>
                      <a:pt x="816" y="294"/>
                    </a:lnTo>
                    <a:lnTo>
                      <a:pt x="788" y="285"/>
                    </a:lnTo>
                    <a:lnTo>
                      <a:pt x="763" y="272"/>
                    </a:lnTo>
                    <a:lnTo>
                      <a:pt x="741" y="254"/>
                    </a:lnTo>
                    <a:lnTo>
                      <a:pt x="723" y="231"/>
                    </a:lnTo>
                    <a:lnTo>
                      <a:pt x="709" y="205"/>
                    </a:lnTo>
                    <a:lnTo>
                      <a:pt x="701" y="177"/>
                    </a:lnTo>
                    <a:lnTo>
                      <a:pt x="697" y="148"/>
                    </a:lnTo>
                    <a:lnTo>
                      <a:pt x="701" y="118"/>
                    </a:lnTo>
                    <a:lnTo>
                      <a:pt x="709" y="90"/>
                    </a:lnTo>
                    <a:lnTo>
                      <a:pt x="723" y="65"/>
                    </a:lnTo>
                    <a:lnTo>
                      <a:pt x="741" y="43"/>
                    </a:lnTo>
                    <a:lnTo>
                      <a:pt x="763" y="25"/>
                    </a:lnTo>
                    <a:lnTo>
                      <a:pt x="788" y="11"/>
                    </a:lnTo>
                    <a:lnTo>
                      <a:pt x="816" y="2"/>
                    </a:lnTo>
                    <a:lnTo>
                      <a:pt x="846" y="0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9EFD6F4-1214-4A27-B840-2D0680EFA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5263" y="2674742"/>
              <a:ext cx="660640" cy="6606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1CDA37-33F2-41FE-B6D7-961ABBDE0155}"/>
              </a:ext>
            </a:extLst>
          </p:cNvPr>
          <p:cNvGrpSpPr/>
          <p:nvPr/>
        </p:nvGrpSpPr>
        <p:grpSpPr>
          <a:xfrm>
            <a:off x="4729848" y="4998229"/>
            <a:ext cx="6593349" cy="1545418"/>
            <a:chOff x="4729848" y="4998229"/>
            <a:chExt cx="6593349" cy="154541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0F74126-A83E-4919-B633-F1E3397337CF}"/>
                </a:ext>
              </a:extLst>
            </p:cNvPr>
            <p:cNvGrpSpPr/>
            <p:nvPr/>
          </p:nvGrpSpPr>
          <p:grpSpPr>
            <a:xfrm>
              <a:off x="4729848" y="4998229"/>
              <a:ext cx="6151581" cy="1545418"/>
              <a:chOff x="5056120" y="4998229"/>
              <a:chExt cx="6151581" cy="154541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E3EB8E1-010B-4725-9311-C68BD8D15A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687650" y="5387928"/>
                <a:ext cx="629205" cy="570573"/>
                <a:chOff x="15300121" y="2140530"/>
                <a:chExt cx="885825" cy="803275"/>
              </a:xfrm>
            </p:grpSpPr>
            <p:sp>
              <p:nvSpPr>
                <p:cNvPr id="8" name="Freeform 61">
                  <a:extLst>
                    <a:ext uri="{FF2B5EF4-FFF2-40B4-BE49-F238E27FC236}">
                      <a16:creationId xmlns:a16="http://schemas.microsoft.com/office/drawing/2014/main" id="{7297ED7B-ED3D-4DB4-AA71-6134EF98FD1A}"/>
                    </a:ext>
                  </a:extLst>
                </p:cNvPr>
                <p:cNvSpPr>
                  <a:spLocks/>
                </p:cNvSpPr>
                <p:nvPr/>
              </p:nvSpPr>
              <p:spPr bwMode="white">
                <a:xfrm>
                  <a:off x="15300121" y="2140530"/>
                  <a:ext cx="885825" cy="803275"/>
                </a:xfrm>
                <a:custGeom>
                  <a:avLst/>
                  <a:gdLst>
                    <a:gd name="T0" fmla="*/ 2650 w 2788"/>
                    <a:gd name="T1" fmla="*/ 13 h 2532"/>
                    <a:gd name="T2" fmla="*/ 2759 w 2788"/>
                    <a:gd name="T3" fmla="*/ 105 h 2532"/>
                    <a:gd name="T4" fmla="*/ 2788 w 2788"/>
                    <a:gd name="T5" fmla="*/ 1430 h 2532"/>
                    <a:gd name="T6" fmla="*/ 2739 w 2788"/>
                    <a:gd name="T7" fmla="*/ 1567 h 2532"/>
                    <a:gd name="T8" fmla="*/ 2614 w 2788"/>
                    <a:gd name="T9" fmla="*/ 1640 h 2532"/>
                    <a:gd name="T10" fmla="*/ 1909 w 2788"/>
                    <a:gd name="T11" fmla="*/ 1686 h 2532"/>
                    <a:gd name="T12" fmla="*/ 1876 w 2788"/>
                    <a:gd name="T13" fmla="*/ 1808 h 2532"/>
                    <a:gd name="T14" fmla="*/ 1822 w 2788"/>
                    <a:gd name="T15" fmla="*/ 2409 h 2532"/>
                    <a:gd name="T16" fmla="*/ 1756 w 2788"/>
                    <a:gd name="T17" fmla="*/ 2505 h 2532"/>
                    <a:gd name="T18" fmla="*/ 1587 w 2788"/>
                    <a:gd name="T19" fmla="*/ 2532 h 2532"/>
                    <a:gd name="T20" fmla="*/ 1500 w 2788"/>
                    <a:gd name="T21" fmla="*/ 2526 h 2532"/>
                    <a:gd name="T22" fmla="*/ 1343 w 2788"/>
                    <a:gd name="T23" fmla="*/ 2530 h 2532"/>
                    <a:gd name="T24" fmla="*/ 1244 w 2788"/>
                    <a:gd name="T25" fmla="*/ 2463 h 2532"/>
                    <a:gd name="T26" fmla="*/ 1210 w 2788"/>
                    <a:gd name="T27" fmla="*/ 2060 h 2532"/>
                    <a:gd name="T28" fmla="*/ 1111 w 2788"/>
                    <a:gd name="T29" fmla="*/ 2095 h 2532"/>
                    <a:gd name="T30" fmla="*/ 964 w 2788"/>
                    <a:gd name="T31" fmla="*/ 2081 h 2532"/>
                    <a:gd name="T32" fmla="*/ 817 w 2788"/>
                    <a:gd name="T33" fmla="*/ 2095 h 2532"/>
                    <a:gd name="T34" fmla="*/ 704 w 2788"/>
                    <a:gd name="T35" fmla="*/ 2047 h 2532"/>
                    <a:gd name="T36" fmla="*/ 673 w 2788"/>
                    <a:gd name="T37" fmla="*/ 2250 h 2532"/>
                    <a:gd name="T38" fmla="*/ 575 w 2788"/>
                    <a:gd name="T39" fmla="*/ 2315 h 2532"/>
                    <a:gd name="T40" fmla="*/ 417 w 2788"/>
                    <a:gd name="T41" fmla="*/ 2312 h 2532"/>
                    <a:gd name="T42" fmla="*/ 330 w 2788"/>
                    <a:gd name="T43" fmla="*/ 2319 h 2532"/>
                    <a:gd name="T44" fmla="*/ 162 w 2788"/>
                    <a:gd name="T45" fmla="*/ 2291 h 2532"/>
                    <a:gd name="T46" fmla="*/ 97 w 2788"/>
                    <a:gd name="T47" fmla="*/ 2193 h 2532"/>
                    <a:gd name="T48" fmla="*/ 42 w 2788"/>
                    <a:gd name="T49" fmla="*/ 1594 h 2532"/>
                    <a:gd name="T50" fmla="*/ 8 w 2788"/>
                    <a:gd name="T51" fmla="*/ 1458 h 2532"/>
                    <a:gd name="T52" fmla="*/ 0 w 2788"/>
                    <a:gd name="T53" fmla="*/ 1260 h 2532"/>
                    <a:gd name="T54" fmla="*/ 10 w 2788"/>
                    <a:gd name="T55" fmla="*/ 1050 h 2532"/>
                    <a:gd name="T56" fmla="*/ 65 w 2788"/>
                    <a:gd name="T57" fmla="*/ 927 h 2532"/>
                    <a:gd name="T58" fmla="*/ 139 w 2788"/>
                    <a:gd name="T59" fmla="*/ 840 h 2532"/>
                    <a:gd name="T60" fmla="*/ 144 w 2788"/>
                    <a:gd name="T61" fmla="*/ 689 h 2532"/>
                    <a:gd name="T62" fmla="*/ 241 w 2788"/>
                    <a:gd name="T63" fmla="*/ 557 h 2532"/>
                    <a:gd name="T64" fmla="*/ 399 w 2788"/>
                    <a:gd name="T65" fmla="*/ 505 h 2532"/>
                    <a:gd name="T66" fmla="*/ 556 w 2788"/>
                    <a:gd name="T67" fmla="*/ 556 h 2532"/>
                    <a:gd name="T68" fmla="*/ 652 w 2788"/>
                    <a:gd name="T69" fmla="*/ 684 h 2532"/>
                    <a:gd name="T70" fmla="*/ 700 w 2788"/>
                    <a:gd name="T71" fmla="*/ 584 h 2532"/>
                    <a:gd name="T72" fmla="*/ 728 w 2788"/>
                    <a:gd name="T73" fmla="*/ 428 h 2532"/>
                    <a:gd name="T74" fmla="*/ 843 w 2788"/>
                    <a:gd name="T75" fmla="*/ 312 h 2532"/>
                    <a:gd name="T76" fmla="*/ 1010 w 2788"/>
                    <a:gd name="T77" fmla="*/ 285 h 2532"/>
                    <a:gd name="T78" fmla="*/ 1156 w 2788"/>
                    <a:gd name="T79" fmla="*/ 362 h 2532"/>
                    <a:gd name="T80" fmla="*/ 1231 w 2788"/>
                    <a:gd name="T81" fmla="*/ 508 h 2532"/>
                    <a:gd name="T82" fmla="*/ 1216 w 2788"/>
                    <a:gd name="T83" fmla="*/ 649 h 2532"/>
                    <a:gd name="T84" fmla="*/ 1317 w 2788"/>
                    <a:gd name="T85" fmla="*/ 730 h 2532"/>
                    <a:gd name="T86" fmla="*/ 1407 w 2788"/>
                    <a:gd name="T87" fmla="*/ 746 h 2532"/>
                    <a:gd name="T88" fmla="*/ 1563 w 2788"/>
                    <a:gd name="T89" fmla="*/ 722 h 2532"/>
                    <a:gd name="T90" fmla="*/ 1700 w 2788"/>
                    <a:gd name="T91" fmla="*/ 786 h 2532"/>
                    <a:gd name="T92" fmla="*/ 1729 w 2788"/>
                    <a:gd name="T93" fmla="*/ 105 h 2532"/>
                    <a:gd name="T94" fmla="*/ 1838 w 2788"/>
                    <a:gd name="T95" fmla="*/ 13 h 2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88" h="2532">
                      <a:moveTo>
                        <a:pt x="1913" y="0"/>
                      </a:moveTo>
                      <a:lnTo>
                        <a:pt x="2575" y="0"/>
                      </a:lnTo>
                      <a:lnTo>
                        <a:pt x="2614" y="3"/>
                      </a:lnTo>
                      <a:lnTo>
                        <a:pt x="2650" y="13"/>
                      </a:lnTo>
                      <a:lnTo>
                        <a:pt x="2683" y="29"/>
                      </a:lnTo>
                      <a:lnTo>
                        <a:pt x="2712" y="50"/>
                      </a:lnTo>
                      <a:lnTo>
                        <a:pt x="2739" y="75"/>
                      </a:lnTo>
                      <a:lnTo>
                        <a:pt x="2759" y="105"/>
                      </a:lnTo>
                      <a:lnTo>
                        <a:pt x="2775" y="138"/>
                      </a:lnTo>
                      <a:lnTo>
                        <a:pt x="2784" y="174"/>
                      </a:lnTo>
                      <a:lnTo>
                        <a:pt x="2788" y="212"/>
                      </a:lnTo>
                      <a:lnTo>
                        <a:pt x="2788" y="1430"/>
                      </a:lnTo>
                      <a:lnTo>
                        <a:pt x="2784" y="1469"/>
                      </a:lnTo>
                      <a:lnTo>
                        <a:pt x="2775" y="1505"/>
                      </a:lnTo>
                      <a:lnTo>
                        <a:pt x="2759" y="1538"/>
                      </a:lnTo>
                      <a:lnTo>
                        <a:pt x="2739" y="1567"/>
                      </a:lnTo>
                      <a:lnTo>
                        <a:pt x="2712" y="1594"/>
                      </a:lnTo>
                      <a:lnTo>
                        <a:pt x="2683" y="1614"/>
                      </a:lnTo>
                      <a:lnTo>
                        <a:pt x="2650" y="1630"/>
                      </a:lnTo>
                      <a:lnTo>
                        <a:pt x="2614" y="1640"/>
                      </a:lnTo>
                      <a:lnTo>
                        <a:pt x="2575" y="1643"/>
                      </a:lnTo>
                      <a:lnTo>
                        <a:pt x="1913" y="1643"/>
                      </a:lnTo>
                      <a:lnTo>
                        <a:pt x="1911" y="1643"/>
                      </a:lnTo>
                      <a:lnTo>
                        <a:pt x="1909" y="1686"/>
                      </a:lnTo>
                      <a:lnTo>
                        <a:pt x="1904" y="1730"/>
                      </a:lnTo>
                      <a:lnTo>
                        <a:pt x="1899" y="1758"/>
                      </a:lnTo>
                      <a:lnTo>
                        <a:pt x="1890" y="1783"/>
                      </a:lnTo>
                      <a:lnTo>
                        <a:pt x="1876" y="1808"/>
                      </a:lnTo>
                      <a:lnTo>
                        <a:pt x="1860" y="1828"/>
                      </a:lnTo>
                      <a:lnTo>
                        <a:pt x="1839" y="1846"/>
                      </a:lnTo>
                      <a:lnTo>
                        <a:pt x="1826" y="2378"/>
                      </a:lnTo>
                      <a:lnTo>
                        <a:pt x="1822" y="2409"/>
                      </a:lnTo>
                      <a:lnTo>
                        <a:pt x="1812" y="2438"/>
                      </a:lnTo>
                      <a:lnTo>
                        <a:pt x="1799" y="2464"/>
                      </a:lnTo>
                      <a:lnTo>
                        <a:pt x="1780" y="2487"/>
                      </a:lnTo>
                      <a:lnTo>
                        <a:pt x="1756" y="2505"/>
                      </a:lnTo>
                      <a:lnTo>
                        <a:pt x="1729" y="2520"/>
                      </a:lnTo>
                      <a:lnTo>
                        <a:pt x="1700" y="2530"/>
                      </a:lnTo>
                      <a:lnTo>
                        <a:pt x="1668" y="2532"/>
                      </a:lnTo>
                      <a:lnTo>
                        <a:pt x="1587" y="2532"/>
                      </a:lnTo>
                      <a:lnTo>
                        <a:pt x="1564" y="2531"/>
                      </a:lnTo>
                      <a:lnTo>
                        <a:pt x="1543" y="2526"/>
                      </a:lnTo>
                      <a:lnTo>
                        <a:pt x="1521" y="2517"/>
                      </a:lnTo>
                      <a:lnTo>
                        <a:pt x="1500" y="2526"/>
                      </a:lnTo>
                      <a:lnTo>
                        <a:pt x="1479" y="2531"/>
                      </a:lnTo>
                      <a:lnTo>
                        <a:pt x="1456" y="2532"/>
                      </a:lnTo>
                      <a:lnTo>
                        <a:pt x="1375" y="2532"/>
                      </a:lnTo>
                      <a:lnTo>
                        <a:pt x="1343" y="2530"/>
                      </a:lnTo>
                      <a:lnTo>
                        <a:pt x="1313" y="2520"/>
                      </a:lnTo>
                      <a:lnTo>
                        <a:pt x="1286" y="2505"/>
                      </a:lnTo>
                      <a:lnTo>
                        <a:pt x="1263" y="2486"/>
                      </a:lnTo>
                      <a:lnTo>
                        <a:pt x="1244" y="2463"/>
                      </a:lnTo>
                      <a:lnTo>
                        <a:pt x="1230" y="2436"/>
                      </a:lnTo>
                      <a:lnTo>
                        <a:pt x="1221" y="2407"/>
                      </a:lnTo>
                      <a:lnTo>
                        <a:pt x="1217" y="2376"/>
                      </a:lnTo>
                      <a:lnTo>
                        <a:pt x="1210" y="2060"/>
                      </a:lnTo>
                      <a:lnTo>
                        <a:pt x="1188" y="2075"/>
                      </a:lnTo>
                      <a:lnTo>
                        <a:pt x="1164" y="2086"/>
                      </a:lnTo>
                      <a:lnTo>
                        <a:pt x="1138" y="2093"/>
                      </a:lnTo>
                      <a:lnTo>
                        <a:pt x="1111" y="2095"/>
                      </a:lnTo>
                      <a:lnTo>
                        <a:pt x="1030" y="2095"/>
                      </a:lnTo>
                      <a:lnTo>
                        <a:pt x="1007" y="2094"/>
                      </a:lnTo>
                      <a:lnTo>
                        <a:pt x="984" y="2089"/>
                      </a:lnTo>
                      <a:lnTo>
                        <a:pt x="964" y="2081"/>
                      </a:lnTo>
                      <a:lnTo>
                        <a:pt x="943" y="2089"/>
                      </a:lnTo>
                      <a:lnTo>
                        <a:pt x="920" y="2094"/>
                      </a:lnTo>
                      <a:lnTo>
                        <a:pt x="897" y="2095"/>
                      </a:lnTo>
                      <a:lnTo>
                        <a:pt x="817" y="2095"/>
                      </a:lnTo>
                      <a:lnTo>
                        <a:pt x="785" y="2092"/>
                      </a:lnTo>
                      <a:lnTo>
                        <a:pt x="754" y="2082"/>
                      </a:lnTo>
                      <a:lnTo>
                        <a:pt x="727" y="2068"/>
                      </a:lnTo>
                      <a:lnTo>
                        <a:pt x="704" y="2047"/>
                      </a:lnTo>
                      <a:lnTo>
                        <a:pt x="700" y="2164"/>
                      </a:lnTo>
                      <a:lnTo>
                        <a:pt x="698" y="2196"/>
                      </a:lnTo>
                      <a:lnTo>
                        <a:pt x="688" y="2224"/>
                      </a:lnTo>
                      <a:lnTo>
                        <a:pt x="673" y="2250"/>
                      </a:lnTo>
                      <a:lnTo>
                        <a:pt x="654" y="2273"/>
                      </a:lnTo>
                      <a:lnTo>
                        <a:pt x="631" y="2293"/>
                      </a:lnTo>
                      <a:lnTo>
                        <a:pt x="604" y="2306"/>
                      </a:lnTo>
                      <a:lnTo>
                        <a:pt x="575" y="2315"/>
                      </a:lnTo>
                      <a:lnTo>
                        <a:pt x="544" y="2319"/>
                      </a:lnTo>
                      <a:lnTo>
                        <a:pt x="463" y="2319"/>
                      </a:lnTo>
                      <a:lnTo>
                        <a:pt x="440" y="2317"/>
                      </a:lnTo>
                      <a:lnTo>
                        <a:pt x="417" y="2312"/>
                      </a:lnTo>
                      <a:lnTo>
                        <a:pt x="397" y="2303"/>
                      </a:lnTo>
                      <a:lnTo>
                        <a:pt x="376" y="2312"/>
                      </a:lnTo>
                      <a:lnTo>
                        <a:pt x="354" y="2317"/>
                      </a:lnTo>
                      <a:lnTo>
                        <a:pt x="330" y="2319"/>
                      </a:lnTo>
                      <a:lnTo>
                        <a:pt x="250" y="2319"/>
                      </a:lnTo>
                      <a:lnTo>
                        <a:pt x="219" y="2315"/>
                      </a:lnTo>
                      <a:lnTo>
                        <a:pt x="189" y="2306"/>
                      </a:lnTo>
                      <a:lnTo>
                        <a:pt x="162" y="2291"/>
                      </a:lnTo>
                      <a:lnTo>
                        <a:pt x="139" y="2273"/>
                      </a:lnTo>
                      <a:lnTo>
                        <a:pt x="120" y="2249"/>
                      </a:lnTo>
                      <a:lnTo>
                        <a:pt x="105" y="2222"/>
                      </a:lnTo>
                      <a:lnTo>
                        <a:pt x="97" y="2193"/>
                      </a:lnTo>
                      <a:lnTo>
                        <a:pt x="93" y="2162"/>
                      </a:lnTo>
                      <a:lnTo>
                        <a:pt x="80" y="1632"/>
                      </a:lnTo>
                      <a:lnTo>
                        <a:pt x="59" y="1614"/>
                      </a:lnTo>
                      <a:lnTo>
                        <a:pt x="42" y="1594"/>
                      </a:lnTo>
                      <a:lnTo>
                        <a:pt x="28" y="1569"/>
                      </a:lnTo>
                      <a:lnTo>
                        <a:pt x="18" y="1544"/>
                      </a:lnTo>
                      <a:lnTo>
                        <a:pt x="13" y="1516"/>
                      </a:lnTo>
                      <a:lnTo>
                        <a:pt x="8" y="1458"/>
                      </a:lnTo>
                      <a:lnTo>
                        <a:pt x="5" y="1404"/>
                      </a:lnTo>
                      <a:lnTo>
                        <a:pt x="2" y="1354"/>
                      </a:lnTo>
                      <a:lnTo>
                        <a:pt x="0" y="1307"/>
                      </a:lnTo>
                      <a:lnTo>
                        <a:pt x="0" y="1260"/>
                      </a:lnTo>
                      <a:lnTo>
                        <a:pt x="1" y="1212"/>
                      </a:lnTo>
                      <a:lnTo>
                        <a:pt x="2" y="1162"/>
                      </a:lnTo>
                      <a:lnTo>
                        <a:pt x="6" y="1109"/>
                      </a:lnTo>
                      <a:lnTo>
                        <a:pt x="10" y="1050"/>
                      </a:lnTo>
                      <a:lnTo>
                        <a:pt x="16" y="1016"/>
                      </a:lnTo>
                      <a:lnTo>
                        <a:pt x="28" y="983"/>
                      </a:lnTo>
                      <a:lnTo>
                        <a:pt x="43" y="954"/>
                      </a:lnTo>
                      <a:lnTo>
                        <a:pt x="65" y="927"/>
                      </a:lnTo>
                      <a:lnTo>
                        <a:pt x="89" y="904"/>
                      </a:lnTo>
                      <a:lnTo>
                        <a:pt x="117" y="885"/>
                      </a:lnTo>
                      <a:lnTo>
                        <a:pt x="149" y="871"/>
                      </a:lnTo>
                      <a:lnTo>
                        <a:pt x="139" y="840"/>
                      </a:lnTo>
                      <a:lnTo>
                        <a:pt x="133" y="808"/>
                      </a:lnTo>
                      <a:lnTo>
                        <a:pt x="131" y="774"/>
                      </a:lnTo>
                      <a:lnTo>
                        <a:pt x="134" y="730"/>
                      </a:lnTo>
                      <a:lnTo>
                        <a:pt x="144" y="689"/>
                      </a:lnTo>
                      <a:lnTo>
                        <a:pt x="161" y="651"/>
                      </a:lnTo>
                      <a:lnTo>
                        <a:pt x="182" y="616"/>
                      </a:lnTo>
                      <a:lnTo>
                        <a:pt x="209" y="584"/>
                      </a:lnTo>
                      <a:lnTo>
                        <a:pt x="241" y="557"/>
                      </a:lnTo>
                      <a:lnTo>
                        <a:pt x="276" y="536"/>
                      </a:lnTo>
                      <a:lnTo>
                        <a:pt x="314" y="519"/>
                      </a:lnTo>
                      <a:lnTo>
                        <a:pt x="355" y="509"/>
                      </a:lnTo>
                      <a:lnTo>
                        <a:pt x="399" y="505"/>
                      </a:lnTo>
                      <a:lnTo>
                        <a:pt x="442" y="509"/>
                      </a:lnTo>
                      <a:lnTo>
                        <a:pt x="482" y="519"/>
                      </a:lnTo>
                      <a:lnTo>
                        <a:pt x="521" y="535"/>
                      </a:lnTo>
                      <a:lnTo>
                        <a:pt x="556" y="556"/>
                      </a:lnTo>
                      <a:lnTo>
                        <a:pt x="586" y="582"/>
                      </a:lnTo>
                      <a:lnTo>
                        <a:pt x="613" y="613"/>
                      </a:lnTo>
                      <a:lnTo>
                        <a:pt x="636" y="647"/>
                      </a:lnTo>
                      <a:lnTo>
                        <a:pt x="652" y="684"/>
                      </a:lnTo>
                      <a:lnTo>
                        <a:pt x="682" y="664"/>
                      </a:lnTo>
                      <a:lnTo>
                        <a:pt x="716" y="648"/>
                      </a:lnTo>
                      <a:lnTo>
                        <a:pt x="706" y="617"/>
                      </a:lnTo>
                      <a:lnTo>
                        <a:pt x="700" y="584"/>
                      </a:lnTo>
                      <a:lnTo>
                        <a:pt x="698" y="551"/>
                      </a:lnTo>
                      <a:lnTo>
                        <a:pt x="701" y="508"/>
                      </a:lnTo>
                      <a:lnTo>
                        <a:pt x="711" y="467"/>
                      </a:lnTo>
                      <a:lnTo>
                        <a:pt x="728" y="428"/>
                      </a:lnTo>
                      <a:lnTo>
                        <a:pt x="750" y="393"/>
                      </a:lnTo>
                      <a:lnTo>
                        <a:pt x="776" y="362"/>
                      </a:lnTo>
                      <a:lnTo>
                        <a:pt x="808" y="334"/>
                      </a:lnTo>
                      <a:lnTo>
                        <a:pt x="843" y="312"/>
                      </a:lnTo>
                      <a:lnTo>
                        <a:pt x="881" y="296"/>
                      </a:lnTo>
                      <a:lnTo>
                        <a:pt x="922" y="285"/>
                      </a:lnTo>
                      <a:lnTo>
                        <a:pt x="966" y="283"/>
                      </a:lnTo>
                      <a:lnTo>
                        <a:pt x="1010" y="285"/>
                      </a:lnTo>
                      <a:lnTo>
                        <a:pt x="1051" y="296"/>
                      </a:lnTo>
                      <a:lnTo>
                        <a:pt x="1089" y="312"/>
                      </a:lnTo>
                      <a:lnTo>
                        <a:pt x="1124" y="334"/>
                      </a:lnTo>
                      <a:lnTo>
                        <a:pt x="1156" y="362"/>
                      </a:lnTo>
                      <a:lnTo>
                        <a:pt x="1182" y="393"/>
                      </a:lnTo>
                      <a:lnTo>
                        <a:pt x="1204" y="428"/>
                      </a:lnTo>
                      <a:lnTo>
                        <a:pt x="1221" y="467"/>
                      </a:lnTo>
                      <a:lnTo>
                        <a:pt x="1231" y="508"/>
                      </a:lnTo>
                      <a:lnTo>
                        <a:pt x="1234" y="551"/>
                      </a:lnTo>
                      <a:lnTo>
                        <a:pt x="1232" y="585"/>
                      </a:lnTo>
                      <a:lnTo>
                        <a:pt x="1226" y="618"/>
                      </a:lnTo>
                      <a:lnTo>
                        <a:pt x="1216" y="649"/>
                      </a:lnTo>
                      <a:lnTo>
                        <a:pt x="1245" y="664"/>
                      </a:lnTo>
                      <a:lnTo>
                        <a:pt x="1272" y="682"/>
                      </a:lnTo>
                      <a:lnTo>
                        <a:pt x="1296" y="704"/>
                      </a:lnTo>
                      <a:lnTo>
                        <a:pt x="1317" y="730"/>
                      </a:lnTo>
                      <a:lnTo>
                        <a:pt x="1332" y="758"/>
                      </a:lnTo>
                      <a:lnTo>
                        <a:pt x="1343" y="790"/>
                      </a:lnTo>
                      <a:lnTo>
                        <a:pt x="1373" y="765"/>
                      </a:lnTo>
                      <a:lnTo>
                        <a:pt x="1407" y="746"/>
                      </a:lnTo>
                      <a:lnTo>
                        <a:pt x="1445" y="732"/>
                      </a:lnTo>
                      <a:lnTo>
                        <a:pt x="1483" y="723"/>
                      </a:lnTo>
                      <a:lnTo>
                        <a:pt x="1523" y="719"/>
                      </a:lnTo>
                      <a:lnTo>
                        <a:pt x="1563" y="722"/>
                      </a:lnTo>
                      <a:lnTo>
                        <a:pt x="1602" y="730"/>
                      </a:lnTo>
                      <a:lnTo>
                        <a:pt x="1637" y="745"/>
                      </a:lnTo>
                      <a:lnTo>
                        <a:pt x="1670" y="763"/>
                      </a:lnTo>
                      <a:lnTo>
                        <a:pt x="1700" y="786"/>
                      </a:lnTo>
                      <a:lnTo>
                        <a:pt x="1700" y="212"/>
                      </a:lnTo>
                      <a:lnTo>
                        <a:pt x="1704" y="174"/>
                      </a:lnTo>
                      <a:lnTo>
                        <a:pt x="1713" y="138"/>
                      </a:lnTo>
                      <a:lnTo>
                        <a:pt x="1729" y="105"/>
                      </a:lnTo>
                      <a:lnTo>
                        <a:pt x="1749" y="75"/>
                      </a:lnTo>
                      <a:lnTo>
                        <a:pt x="1776" y="50"/>
                      </a:lnTo>
                      <a:lnTo>
                        <a:pt x="1805" y="29"/>
                      </a:lnTo>
                      <a:lnTo>
                        <a:pt x="1838" y="13"/>
                      </a:lnTo>
                      <a:lnTo>
                        <a:pt x="1874" y="3"/>
                      </a:lnTo>
                      <a:lnTo>
                        <a:pt x="1913" y="0"/>
                      </a:lnTo>
                      <a:close/>
                    </a:path>
                  </a:pathLst>
                </a:custGeom>
                <a:no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 62">
                  <a:extLst>
                    <a:ext uri="{FF2B5EF4-FFF2-40B4-BE49-F238E27FC236}">
                      <a16:creationId xmlns:a16="http://schemas.microsoft.com/office/drawing/2014/main" id="{025C82AC-450C-4FF6-85F9-7B096FF0B6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877971" y="2178630"/>
                  <a:ext cx="269875" cy="446088"/>
                </a:xfrm>
                <a:custGeom>
                  <a:avLst/>
                  <a:gdLst>
                    <a:gd name="T0" fmla="*/ 403 w 848"/>
                    <a:gd name="T1" fmla="*/ 1182 h 1404"/>
                    <a:gd name="T2" fmla="*/ 370 w 848"/>
                    <a:gd name="T3" fmla="*/ 1203 h 1404"/>
                    <a:gd name="T4" fmla="*/ 349 w 848"/>
                    <a:gd name="T5" fmla="*/ 1237 h 1404"/>
                    <a:gd name="T6" fmla="*/ 349 w 848"/>
                    <a:gd name="T7" fmla="*/ 1278 h 1404"/>
                    <a:gd name="T8" fmla="*/ 370 w 848"/>
                    <a:gd name="T9" fmla="*/ 1312 h 1404"/>
                    <a:gd name="T10" fmla="*/ 403 w 848"/>
                    <a:gd name="T11" fmla="*/ 1331 h 1404"/>
                    <a:gd name="T12" fmla="*/ 445 w 848"/>
                    <a:gd name="T13" fmla="*/ 1331 h 1404"/>
                    <a:gd name="T14" fmla="*/ 478 w 848"/>
                    <a:gd name="T15" fmla="*/ 1312 h 1404"/>
                    <a:gd name="T16" fmla="*/ 498 w 848"/>
                    <a:gd name="T17" fmla="*/ 1278 h 1404"/>
                    <a:gd name="T18" fmla="*/ 498 w 848"/>
                    <a:gd name="T19" fmla="*/ 1237 h 1404"/>
                    <a:gd name="T20" fmla="*/ 478 w 848"/>
                    <a:gd name="T21" fmla="*/ 1203 h 1404"/>
                    <a:gd name="T22" fmla="*/ 445 w 848"/>
                    <a:gd name="T23" fmla="*/ 1182 h 1404"/>
                    <a:gd name="T24" fmla="*/ 110 w 848"/>
                    <a:gd name="T25" fmla="*/ 157 h 1404"/>
                    <a:gd name="T26" fmla="*/ 738 w 848"/>
                    <a:gd name="T27" fmla="*/ 1072 h 1404"/>
                    <a:gd name="T28" fmla="*/ 110 w 848"/>
                    <a:gd name="T29" fmla="*/ 157 h 1404"/>
                    <a:gd name="T30" fmla="*/ 755 w 848"/>
                    <a:gd name="T31" fmla="*/ 0 h 1404"/>
                    <a:gd name="T32" fmla="*/ 802 w 848"/>
                    <a:gd name="T33" fmla="*/ 12 h 1404"/>
                    <a:gd name="T34" fmla="*/ 836 w 848"/>
                    <a:gd name="T35" fmla="*/ 45 h 1404"/>
                    <a:gd name="T36" fmla="*/ 848 w 848"/>
                    <a:gd name="T37" fmla="*/ 92 h 1404"/>
                    <a:gd name="T38" fmla="*/ 845 w 848"/>
                    <a:gd name="T39" fmla="*/ 1336 h 1404"/>
                    <a:gd name="T40" fmla="*/ 822 w 848"/>
                    <a:gd name="T41" fmla="*/ 1377 h 1404"/>
                    <a:gd name="T42" fmla="*/ 781 w 848"/>
                    <a:gd name="T43" fmla="*/ 1400 h 1404"/>
                    <a:gd name="T44" fmla="*/ 93 w 848"/>
                    <a:gd name="T45" fmla="*/ 1404 h 1404"/>
                    <a:gd name="T46" fmla="*/ 90 w 848"/>
                    <a:gd name="T47" fmla="*/ 1356 h 1404"/>
                    <a:gd name="T48" fmla="*/ 87 w 848"/>
                    <a:gd name="T49" fmla="*/ 1257 h 1404"/>
                    <a:gd name="T50" fmla="*/ 79 w 848"/>
                    <a:gd name="T51" fmla="*/ 1145 h 1404"/>
                    <a:gd name="T52" fmla="*/ 62 w 848"/>
                    <a:gd name="T53" fmla="*/ 1078 h 1404"/>
                    <a:gd name="T54" fmla="*/ 25 w 848"/>
                    <a:gd name="T55" fmla="*/ 1024 h 1404"/>
                    <a:gd name="T56" fmla="*/ 0 w 848"/>
                    <a:gd name="T57" fmla="*/ 92 h 1404"/>
                    <a:gd name="T58" fmla="*/ 12 w 848"/>
                    <a:gd name="T59" fmla="*/ 45 h 1404"/>
                    <a:gd name="T60" fmla="*/ 46 w 848"/>
                    <a:gd name="T61" fmla="*/ 12 h 1404"/>
                    <a:gd name="T62" fmla="*/ 93 w 848"/>
                    <a:gd name="T63" fmla="*/ 0 h 1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48" h="1404">
                      <a:moveTo>
                        <a:pt x="424" y="1180"/>
                      </a:moveTo>
                      <a:lnTo>
                        <a:pt x="403" y="1182"/>
                      </a:lnTo>
                      <a:lnTo>
                        <a:pt x="385" y="1191"/>
                      </a:lnTo>
                      <a:lnTo>
                        <a:pt x="370" y="1203"/>
                      </a:lnTo>
                      <a:lnTo>
                        <a:pt x="357" y="1219"/>
                      </a:lnTo>
                      <a:lnTo>
                        <a:pt x="349" y="1237"/>
                      </a:lnTo>
                      <a:lnTo>
                        <a:pt x="347" y="1257"/>
                      </a:lnTo>
                      <a:lnTo>
                        <a:pt x="349" y="1278"/>
                      </a:lnTo>
                      <a:lnTo>
                        <a:pt x="357" y="1296"/>
                      </a:lnTo>
                      <a:lnTo>
                        <a:pt x="370" y="1312"/>
                      </a:lnTo>
                      <a:lnTo>
                        <a:pt x="385" y="1324"/>
                      </a:lnTo>
                      <a:lnTo>
                        <a:pt x="403" y="1331"/>
                      </a:lnTo>
                      <a:lnTo>
                        <a:pt x="424" y="1335"/>
                      </a:lnTo>
                      <a:lnTo>
                        <a:pt x="445" y="1331"/>
                      </a:lnTo>
                      <a:lnTo>
                        <a:pt x="463" y="1324"/>
                      </a:lnTo>
                      <a:lnTo>
                        <a:pt x="478" y="1312"/>
                      </a:lnTo>
                      <a:lnTo>
                        <a:pt x="490" y="1296"/>
                      </a:lnTo>
                      <a:lnTo>
                        <a:pt x="498" y="1278"/>
                      </a:lnTo>
                      <a:lnTo>
                        <a:pt x="501" y="1257"/>
                      </a:lnTo>
                      <a:lnTo>
                        <a:pt x="498" y="1237"/>
                      </a:lnTo>
                      <a:lnTo>
                        <a:pt x="490" y="1219"/>
                      </a:lnTo>
                      <a:lnTo>
                        <a:pt x="478" y="1203"/>
                      </a:lnTo>
                      <a:lnTo>
                        <a:pt x="463" y="1191"/>
                      </a:lnTo>
                      <a:lnTo>
                        <a:pt x="445" y="1182"/>
                      </a:lnTo>
                      <a:lnTo>
                        <a:pt x="424" y="1180"/>
                      </a:lnTo>
                      <a:close/>
                      <a:moveTo>
                        <a:pt x="110" y="157"/>
                      </a:moveTo>
                      <a:lnTo>
                        <a:pt x="110" y="1072"/>
                      </a:lnTo>
                      <a:lnTo>
                        <a:pt x="738" y="1072"/>
                      </a:lnTo>
                      <a:lnTo>
                        <a:pt x="738" y="157"/>
                      </a:lnTo>
                      <a:lnTo>
                        <a:pt x="110" y="157"/>
                      </a:lnTo>
                      <a:close/>
                      <a:moveTo>
                        <a:pt x="93" y="0"/>
                      </a:moveTo>
                      <a:lnTo>
                        <a:pt x="755" y="0"/>
                      </a:lnTo>
                      <a:lnTo>
                        <a:pt x="781" y="2"/>
                      </a:lnTo>
                      <a:lnTo>
                        <a:pt x="802" y="12"/>
                      </a:lnTo>
                      <a:lnTo>
                        <a:pt x="822" y="26"/>
                      </a:lnTo>
                      <a:lnTo>
                        <a:pt x="836" y="45"/>
                      </a:lnTo>
                      <a:lnTo>
                        <a:pt x="845" y="67"/>
                      </a:lnTo>
                      <a:lnTo>
                        <a:pt x="848" y="92"/>
                      </a:lnTo>
                      <a:lnTo>
                        <a:pt x="848" y="1310"/>
                      </a:lnTo>
                      <a:lnTo>
                        <a:pt x="845" y="1336"/>
                      </a:lnTo>
                      <a:lnTo>
                        <a:pt x="836" y="1358"/>
                      </a:lnTo>
                      <a:lnTo>
                        <a:pt x="822" y="1377"/>
                      </a:lnTo>
                      <a:lnTo>
                        <a:pt x="802" y="1391"/>
                      </a:lnTo>
                      <a:lnTo>
                        <a:pt x="781" y="1400"/>
                      </a:lnTo>
                      <a:lnTo>
                        <a:pt x="755" y="1404"/>
                      </a:lnTo>
                      <a:lnTo>
                        <a:pt x="93" y="1404"/>
                      </a:lnTo>
                      <a:lnTo>
                        <a:pt x="89" y="1404"/>
                      </a:lnTo>
                      <a:lnTo>
                        <a:pt x="90" y="1356"/>
                      </a:lnTo>
                      <a:lnTo>
                        <a:pt x="89" y="1308"/>
                      </a:lnTo>
                      <a:lnTo>
                        <a:pt x="87" y="1257"/>
                      </a:lnTo>
                      <a:lnTo>
                        <a:pt x="84" y="1204"/>
                      </a:lnTo>
                      <a:lnTo>
                        <a:pt x="79" y="1145"/>
                      </a:lnTo>
                      <a:lnTo>
                        <a:pt x="75" y="1111"/>
                      </a:lnTo>
                      <a:lnTo>
                        <a:pt x="62" y="1078"/>
                      </a:lnTo>
                      <a:lnTo>
                        <a:pt x="46" y="1049"/>
                      </a:lnTo>
                      <a:lnTo>
                        <a:pt x="25" y="1024"/>
                      </a:lnTo>
                      <a:lnTo>
                        <a:pt x="0" y="1001"/>
                      </a:lnTo>
                      <a:lnTo>
                        <a:pt x="0" y="92"/>
                      </a:lnTo>
                      <a:lnTo>
                        <a:pt x="3" y="67"/>
                      </a:lnTo>
                      <a:lnTo>
                        <a:pt x="12" y="45"/>
                      </a:lnTo>
                      <a:lnTo>
                        <a:pt x="26" y="26"/>
                      </a:lnTo>
                      <a:lnTo>
                        <a:pt x="46" y="12"/>
                      </a:lnTo>
                      <a:lnTo>
                        <a:pt x="67" y="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E36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 63">
                  <a:extLst>
                    <a:ext uri="{FF2B5EF4-FFF2-40B4-BE49-F238E27FC236}">
                      <a16:creationId xmlns:a16="http://schemas.microsoft.com/office/drawing/2014/main" id="{463B67D1-875B-43A8-A243-50627D740A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338221" y="2267530"/>
                  <a:ext cx="533400" cy="638175"/>
                </a:xfrm>
                <a:custGeom>
                  <a:avLst/>
                  <a:gdLst>
                    <a:gd name="T0" fmla="*/ 1542 w 1679"/>
                    <a:gd name="T1" fmla="*/ 787 h 2009"/>
                    <a:gd name="T2" fmla="*/ 1668 w 1679"/>
                    <a:gd name="T3" fmla="*/ 870 h 2009"/>
                    <a:gd name="T4" fmla="*/ 1677 w 1679"/>
                    <a:gd name="T5" fmla="*/ 1160 h 2009"/>
                    <a:gd name="T6" fmla="*/ 1639 w 1679"/>
                    <a:gd name="T7" fmla="*/ 1353 h 2009"/>
                    <a:gd name="T8" fmla="*/ 1600 w 1679"/>
                    <a:gd name="T9" fmla="*/ 1361 h 2009"/>
                    <a:gd name="T10" fmla="*/ 1467 w 1679"/>
                    <a:gd name="T11" fmla="*/ 2009 h 2009"/>
                    <a:gd name="T12" fmla="*/ 1372 w 1679"/>
                    <a:gd name="T13" fmla="*/ 1462 h 2009"/>
                    <a:gd name="T14" fmla="*/ 1255 w 1679"/>
                    <a:gd name="T15" fmla="*/ 2009 h 2009"/>
                    <a:gd name="T16" fmla="*/ 1194 w 1679"/>
                    <a:gd name="T17" fmla="*/ 1360 h 2009"/>
                    <a:gd name="T18" fmla="*/ 1151 w 1679"/>
                    <a:gd name="T19" fmla="*/ 1343 h 2009"/>
                    <a:gd name="T20" fmla="*/ 1125 w 1679"/>
                    <a:gd name="T21" fmla="*/ 1116 h 2009"/>
                    <a:gd name="T22" fmla="*/ 1140 w 1679"/>
                    <a:gd name="T23" fmla="*/ 846 h 2009"/>
                    <a:gd name="T24" fmla="*/ 1298 w 1679"/>
                    <a:gd name="T25" fmla="*/ 784 h 2009"/>
                    <a:gd name="T26" fmla="*/ 318 w 1679"/>
                    <a:gd name="T27" fmla="*/ 567 h 2009"/>
                    <a:gd name="T28" fmla="*/ 507 w 1679"/>
                    <a:gd name="T29" fmla="*/ 593 h 2009"/>
                    <a:gd name="T30" fmla="*/ 553 w 1679"/>
                    <a:gd name="T31" fmla="*/ 811 h 2009"/>
                    <a:gd name="T32" fmla="*/ 541 w 1679"/>
                    <a:gd name="T33" fmla="*/ 1102 h 2009"/>
                    <a:gd name="T34" fmla="*/ 488 w 1679"/>
                    <a:gd name="T35" fmla="*/ 1145 h 2009"/>
                    <a:gd name="T36" fmla="*/ 449 w 1679"/>
                    <a:gd name="T37" fmla="*/ 1786 h 2009"/>
                    <a:gd name="T38" fmla="*/ 309 w 1679"/>
                    <a:gd name="T39" fmla="*/ 1773 h 2009"/>
                    <a:gd name="T40" fmla="*/ 237 w 1679"/>
                    <a:gd name="T41" fmla="*/ 1786 h 2009"/>
                    <a:gd name="T42" fmla="*/ 95 w 1679"/>
                    <a:gd name="T43" fmla="*/ 1773 h 2009"/>
                    <a:gd name="T44" fmla="*/ 62 w 1679"/>
                    <a:gd name="T45" fmla="*/ 1144 h 2009"/>
                    <a:gd name="T46" fmla="*/ 8 w 1679"/>
                    <a:gd name="T47" fmla="*/ 1046 h 2009"/>
                    <a:gd name="T48" fmla="*/ 2 w 1679"/>
                    <a:gd name="T49" fmla="*/ 764 h 2009"/>
                    <a:gd name="T50" fmla="*/ 67 w 1679"/>
                    <a:gd name="T51" fmla="*/ 581 h 2009"/>
                    <a:gd name="T52" fmla="*/ 263 w 1679"/>
                    <a:gd name="T53" fmla="*/ 567 h 2009"/>
                    <a:gd name="T54" fmla="*/ 1527 w 1679"/>
                    <a:gd name="T55" fmla="*/ 501 h 2009"/>
                    <a:gd name="T56" fmla="*/ 1527 w 1679"/>
                    <a:gd name="T57" fmla="*/ 668 h 2009"/>
                    <a:gd name="T58" fmla="*/ 1374 w 1679"/>
                    <a:gd name="T59" fmla="*/ 730 h 2009"/>
                    <a:gd name="T60" fmla="*/ 1258 w 1679"/>
                    <a:gd name="T61" fmla="*/ 615 h 2009"/>
                    <a:gd name="T62" fmla="*/ 1321 w 1679"/>
                    <a:gd name="T63" fmla="*/ 462 h 2009"/>
                    <a:gd name="T64" fmla="*/ 885 w 1679"/>
                    <a:gd name="T65" fmla="*/ 344 h 2009"/>
                    <a:gd name="T66" fmla="*/ 1075 w 1679"/>
                    <a:gd name="T67" fmla="*/ 371 h 2009"/>
                    <a:gd name="T68" fmla="*/ 1119 w 1679"/>
                    <a:gd name="T69" fmla="*/ 580 h 2009"/>
                    <a:gd name="T70" fmla="*/ 1053 w 1679"/>
                    <a:gd name="T71" fmla="*/ 772 h 2009"/>
                    <a:gd name="T72" fmla="*/ 1014 w 1679"/>
                    <a:gd name="T73" fmla="*/ 1023 h 2009"/>
                    <a:gd name="T74" fmla="*/ 1026 w 1679"/>
                    <a:gd name="T75" fmla="*/ 1326 h 2009"/>
                    <a:gd name="T76" fmla="*/ 1006 w 1679"/>
                    <a:gd name="T77" fmla="*/ 1570 h 2009"/>
                    <a:gd name="T78" fmla="*/ 873 w 1679"/>
                    <a:gd name="T79" fmla="*/ 1535 h 2009"/>
                    <a:gd name="T80" fmla="*/ 792 w 1679"/>
                    <a:gd name="T81" fmla="*/ 1570 h 2009"/>
                    <a:gd name="T82" fmla="*/ 660 w 1679"/>
                    <a:gd name="T83" fmla="*/ 1535 h 2009"/>
                    <a:gd name="T84" fmla="*/ 663 w 1679"/>
                    <a:gd name="T85" fmla="*/ 951 h 2009"/>
                    <a:gd name="T86" fmla="*/ 655 w 1679"/>
                    <a:gd name="T87" fmla="*/ 648 h 2009"/>
                    <a:gd name="T88" fmla="*/ 574 w 1679"/>
                    <a:gd name="T89" fmla="*/ 469 h 2009"/>
                    <a:gd name="T90" fmla="*/ 657 w 1679"/>
                    <a:gd name="T91" fmla="*/ 353 h 2009"/>
                    <a:gd name="T92" fmla="*/ 279 w 1679"/>
                    <a:gd name="T93" fmla="*/ 222 h 2009"/>
                    <a:gd name="T94" fmla="*/ 416 w 1679"/>
                    <a:gd name="T95" fmla="*/ 313 h 2009"/>
                    <a:gd name="T96" fmla="*/ 384 w 1679"/>
                    <a:gd name="T97" fmla="*/ 476 h 2009"/>
                    <a:gd name="T98" fmla="*/ 221 w 1679"/>
                    <a:gd name="T99" fmla="*/ 508 h 2009"/>
                    <a:gd name="T100" fmla="*/ 130 w 1679"/>
                    <a:gd name="T101" fmla="*/ 371 h 2009"/>
                    <a:gd name="T102" fmla="*/ 221 w 1679"/>
                    <a:gd name="T103" fmla="*/ 234 h 2009"/>
                    <a:gd name="T104" fmla="*/ 929 w 1679"/>
                    <a:gd name="T105" fmla="*/ 25 h 2009"/>
                    <a:gd name="T106" fmla="*/ 992 w 1679"/>
                    <a:gd name="T107" fmla="*/ 177 h 2009"/>
                    <a:gd name="T108" fmla="*/ 876 w 1679"/>
                    <a:gd name="T109" fmla="*/ 294 h 2009"/>
                    <a:gd name="T110" fmla="*/ 723 w 1679"/>
                    <a:gd name="T111" fmla="*/ 231 h 2009"/>
                    <a:gd name="T112" fmla="*/ 723 w 1679"/>
                    <a:gd name="T113" fmla="*/ 65 h 20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679" h="2009">
                      <a:moveTo>
                        <a:pt x="1388" y="780"/>
                      </a:moveTo>
                      <a:lnTo>
                        <a:pt x="1414" y="780"/>
                      </a:lnTo>
                      <a:lnTo>
                        <a:pt x="1442" y="781"/>
                      </a:lnTo>
                      <a:lnTo>
                        <a:pt x="1471" y="782"/>
                      </a:lnTo>
                      <a:lnTo>
                        <a:pt x="1504" y="784"/>
                      </a:lnTo>
                      <a:lnTo>
                        <a:pt x="1542" y="787"/>
                      </a:lnTo>
                      <a:lnTo>
                        <a:pt x="1587" y="789"/>
                      </a:lnTo>
                      <a:lnTo>
                        <a:pt x="1611" y="795"/>
                      </a:lnTo>
                      <a:lnTo>
                        <a:pt x="1633" y="807"/>
                      </a:lnTo>
                      <a:lnTo>
                        <a:pt x="1650" y="824"/>
                      </a:lnTo>
                      <a:lnTo>
                        <a:pt x="1663" y="846"/>
                      </a:lnTo>
                      <a:lnTo>
                        <a:pt x="1668" y="870"/>
                      </a:lnTo>
                      <a:lnTo>
                        <a:pt x="1673" y="926"/>
                      </a:lnTo>
                      <a:lnTo>
                        <a:pt x="1675" y="978"/>
                      </a:lnTo>
                      <a:lnTo>
                        <a:pt x="1678" y="1025"/>
                      </a:lnTo>
                      <a:lnTo>
                        <a:pt x="1679" y="1071"/>
                      </a:lnTo>
                      <a:lnTo>
                        <a:pt x="1678" y="1116"/>
                      </a:lnTo>
                      <a:lnTo>
                        <a:pt x="1677" y="1160"/>
                      </a:lnTo>
                      <a:lnTo>
                        <a:pt x="1674" y="1209"/>
                      </a:lnTo>
                      <a:lnTo>
                        <a:pt x="1671" y="1260"/>
                      </a:lnTo>
                      <a:lnTo>
                        <a:pt x="1666" y="1316"/>
                      </a:lnTo>
                      <a:lnTo>
                        <a:pt x="1661" y="1331"/>
                      </a:lnTo>
                      <a:lnTo>
                        <a:pt x="1652" y="1343"/>
                      </a:lnTo>
                      <a:lnTo>
                        <a:pt x="1639" y="1353"/>
                      </a:lnTo>
                      <a:lnTo>
                        <a:pt x="1625" y="1356"/>
                      </a:lnTo>
                      <a:lnTo>
                        <a:pt x="1616" y="1358"/>
                      </a:lnTo>
                      <a:lnTo>
                        <a:pt x="1613" y="1359"/>
                      </a:lnTo>
                      <a:lnTo>
                        <a:pt x="1611" y="1360"/>
                      </a:lnTo>
                      <a:lnTo>
                        <a:pt x="1609" y="1360"/>
                      </a:lnTo>
                      <a:lnTo>
                        <a:pt x="1600" y="1361"/>
                      </a:lnTo>
                      <a:lnTo>
                        <a:pt x="1586" y="1973"/>
                      </a:lnTo>
                      <a:lnTo>
                        <a:pt x="1582" y="1987"/>
                      </a:lnTo>
                      <a:lnTo>
                        <a:pt x="1575" y="1998"/>
                      </a:lnTo>
                      <a:lnTo>
                        <a:pt x="1563" y="2007"/>
                      </a:lnTo>
                      <a:lnTo>
                        <a:pt x="1548" y="2009"/>
                      </a:lnTo>
                      <a:lnTo>
                        <a:pt x="1467" y="2009"/>
                      </a:lnTo>
                      <a:lnTo>
                        <a:pt x="1453" y="2007"/>
                      </a:lnTo>
                      <a:lnTo>
                        <a:pt x="1442" y="1998"/>
                      </a:lnTo>
                      <a:lnTo>
                        <a:pt x="1434" y="1987"/>
                      </a:lnTo>
                      <a:lnTo>
                        <a:pt x="1431" y="1973"/>
                      </a:lnTo>
                      <a:lnTo>
                        <a:pt x="1431" y="1462"/>
                      </a:lnTo>
                      <a:lnTo>
                        <a:pt x="1372" y="1462"/>
                      </a:lnTo>
                      <a:lnTo>
                        <a:pt x="1372" y="1973"/>
                      </a:lnTo>
                      <a:lnTo>
                        <a:pt x="1370" y="1987"/>
                      </a:lnTo>
                      <a:lnTo>
                        <a:pt x="1361" y="1998"/>
                      </a:lnTo>
                      <a:lnTo>
                        <a:pt x="1350" y="2007"/>
                      </a:lnTo>
                      <a:lnTo>
                        <a:pt x="1336" y="2009"/>
                      </a:lnTo>
                      <a:lnTo>
                        <a:pt x="1255" y="2009"/>
                      </a:lnTo>
                      <a:lnTo>
                        <a:pt x="1240" y="2007"/>
                      </a:lnTo>
                      <a:lnTo>
                        <a:pt x="1228" y="1998"/>
                      </a:lnTo>
                      <a:lnTo>
                        <a:pt x="1221" y="1987"/>
                      </a:lnTo>
                      <a:lnTo>
                        <a:pt x="1217" y="1973"/>
                      </a:lnTo>
                      <a:lnTo>
                        <a:pt x="1203" y="1361"/>
                      </a:lnTo>
                      <a:lnTo>
                        <a:pt x="1194" y="1360"/>
                      </a:lnTo>
                      <a:lnTo>
                        <a:pt x="1192" y="1360"/>
                      </a:lnTo>
                      <a:lnTo>
                        <a:pt x="1191" y="1359"/>
                      </a:lnTo>
                      <a:lnTo>
                        <a:pt x="1187" y="1358"/>
                      </a:lnTo>
                      <a:lnTo>
                        <a:pt x="1178" y="1356"/>
                      </a:lnTo>
                      <a:lnTo>
                        <a:pt x="1164" y="1353"/>
                      </a:lnTo>
                      <a:lnTo>
                        <a:pt x="1151" y="1343"/>
                      </a:lnTo>
                      <a:lnTo>
                        <a:pt x="1142" y="1331"/>
                      </a:lnTo>
                      <a:lnTo>
                        <a:pt x="1137" y="1316"/>
                      </a:lnTo>
                      <a:lnTo>
                        <a:pt x="1133" y="1260"/>
                      </a:lnTo>
                      <a:lnTo>
                        <a:pt x="1129" y="1209"/>
                      </a:lnTo>
                      <a:lnTo>
                        <a:pt x="1126" y="1160"/>
                      </a:lnTo>
                      <a:lnTo>
                        <a:pt x="1125" y="1116"/>
                      </a:lnTo>
                      <a:lnTo>
                        <a:pt x="1124" y="1071"/>
                      </a:lnTo>
                      <a:lnTo>
                        <a:pt x="1125" y="1025"/>
                      </a:lnTo>
                      <a:lnTo>
                        <a:pt x="1128" y="978"/>
                      </a:lnTo>
                      <a:lnTo>
                        <a:pt x="1130" y="926"/>
                      </a:lnTo>
                      <a:lnTo>
                        <a:pt x="1134" y="870"/>
                      </a:lnTo>
                      <a:lnTo>
                        <a:pt x="1140" y="846"/>
                      </a:lnTo>
                      <a:lnTo>
                        <a:pt x="1153" y="824"/>
                      </a:lnTo>
                      <a:lnTo>
                        <a:pt x="1170" y="807"/>
                      </a:lnTo>
                      <a:lnTo>
                        <a:pt x="1192" y="795"/>
                      </a:lnTo>
                      <a:lnTo>
                        <a:pt x="1216" y="789"/>
                      </a:lnTo>
                      <a:lnTo>
                        <a:pt x="1261" y="787"/>
                      </a:lnTo>
                      <a:lnTo>
                        <a:pt x="1298" y="784"/>
                      </a:lnTo>
                      <a:lnTo>
                        <a:pt x="1332" y="782"/>
                      </a:lnTo>
                      <a:lnTo>
                        <a:pt x="1361" y="781"/>
                      </a:lnTo>
                      <a:lnTo>
                        <a:pt x="1388" y="780"/>
                      </a:lnTo>
                      <a:close/>
                      <a:moveTo>
                        <a:pt x="263" y="567"/>
                      </a:moveTo>
                      <a:lnTo>
                        <a:pt x="290" y="567"/>
                      </a:lnTo>
                      <a:lnTo>
                        <a:pt x="318" y="567"/>
                      </a:lnTo>
                      <a:lnTo>
                        <a:pt x="347" y="568"/>
                      </a:lnTo>
                      <a:lnTo>
                        <a:pt x="379" y="570"/>
                      </a:lnTo>
                      <a:lnTo>
                        <a:pt x="418" y="573"/>
                      </a:lnTo>
                      <a:lnTo>
                        <a:pt x="463" y="575"/>
                      </a:lnTo>
                      <a:lnTo>
                        <a:pt x="487" y="581"/>
                      </a:lnTo>
                      <a:lnTo>
                        <a:pt x="507" y="593"/>
                      </a:lnTo>
                      <a:lnTo>
                        <a:pt x="526" y="612"/>
                      </a:lnTo>
                      <a:lnTo>
                        <a:pt x="538" y="632"/>
                      </a:lnTo>
                      <a:lnTo>
                        <a:pt x="544" y="656"/>
                      </a:lnTo>
                      <a:lnTo>
                        <a:pt x="549" y="713"/>
                      </a:lnTo>
                      <a:lnTo>
                        <a:pt x="551" y="764"/>
                      </a:lnTo>
                      <a:lnTo>
                        <a:pt x="553" y="811"/>
                      </a:lnTo>
                      <a:lnTo>
                        <a:pt x="553" y="857"/>
                      </a:lnTo>
                      <a:lnTo>
                        <a:pt x="553" y="902"/>
                      </a:lnTo>
                      <a:lnTo>
                        <a:pt x="552" y="948"/>
                      </a:lnTo>
                      <a:lnTo>
                        <a:pt x="550" y="995"/>
                      </a:lnTo>
                      <a:lnTo>
                        <a:pt x="546" y="1046"/>
                      </a:lnTo>
                      <a:lnTo>
                        <a:pt x="541" y="1102"/>
                      </a:lnTo>
                      <a:lnTo>
                        <a:pt x="536" y="1117"/>
                      </a:lnTo>
                      <a:lnTo>
                        <a:pt x="527" y="1130"/>
                      </a:lnTo>
                      <a:lnTo>
                        <a:pt x="515" y="1139"/>
                      </a:lnTo>
                      <a:lnTo>
                        <a:pt x="500" y="1142"/>
                      </a:lnTo>
                      <a:lnTo>
                        <a:pt x="491" y="1144"/>
                      </a:lnTo>
                      <a:lnTo>
                        <a:pt x="488" y="1145"/>
                      </a:lnTo>
                      <a:lnTo>
                        <a:pt x="487" y="1146"/>
                      </a:lnTo>
                      <a:lnTo>
                        <a:pt x="484" y="1147"/>
                      </a:lnTo>
                      <a:lnTo>
                        <a:pt x="476" y="1147"/>
                      </a:lnTo>
                      <a:lnTo>
                        <a:pt x="460" y="1759"/>
                      </a:lnTo>
                      <a:lnTo>
                        <a:pt x="458" y="1773"/>
                      </a:lnTo>
                      <a:lnTo>
                        <a:pt x="449" y="1786"/>
                      </a:lnTo>
                      <a:lnTo>
                        <a:pt x="439" y="1793"/>
                      </a:lnTo>
                      <a:lnTo>
                        <a:pt x="424" y="1796"/>
                      </a:lnTo>
                      <a:lnTo>
                        <a:pt x="343" y="1796"/>
                      </a:lnTo>
                      <a:lnTo>
                        <a:pt x="328" y="1793"/>
                      </a:lnTo>
                      <a:lnTo>
                        <a:pt x="316" y="1786"/>
                      </a:lnTo>
                      <a:lnTo>
                        <a:pt x="309" y="1773"/>
                      </a:lnTo>
                      <a:lnTo>
                        <a:pt x="306" y="1759"/>
                      </a:lnTo>
                      <a:lnTo>
                        <a:pt x="306" y="1247"/>
                      </a:lnTo>
                      <a:lnTo>
                        <a:pt x="247" y="1247"/>
                      </a:lnTo>
                      <a:lnTo>
                        <a:pt x="247" y="1759"/>
                      </a:lnTo>
                      <a:lnTo>
                        <a:pt x="245" y="1773"/>
                      </a:lnTo>
                      <a:lnTo>
                        <a:pt x="237" y="1786"/>
                      </a:lnTo>
                      <a:lnTo>
                        <a:pt x="225" y="1793"/>
                      </a:lnTo>
                      <a:lnTo>
                        <a:pt x="210" y="1796"/>
                      </a:lnTo>
                      <a:lnTo>
                        <a:pt x="130" y="1796"/>
                      </a:lnTo>
                      <a:lnTo>
                        <a:pt x="116" y="1793"/>
                      </a:lnTo>
                      <a:lnTo>
                        <a:pt x="104" y="1786"/>
                      </a:lnTo>
                      <a:lnTo>
                        <a:pt x="95" y="1773"/>
                      </a:lnTo>
                      <a:lnTo>
                        <a:pt x="93" y="1759"/>
                      </a:lnTo>
                      <a:lnTo>
                        <a:pt x="77" y="1147"/>
                      </a:lnTo>
                      <a:lnTo>
                        <a:pt x="70" y="1147"/>
                      </a:lnTo>
                      <a:lnTo>
                        <a:pt x="66" y="1146"/>
                      </a:lnTo>
                      <a:lnTo>
                        <a:pt x="66" y="1145"/>
                      </a:lnTo>
                      <a:lnTo>
                        <a:pt x="62" y="1144"/>
                      </a:lnTo>
                      <a:lnTo>
                        <a:pt x="54" y="1142"/>
                      </a:lnTo>
                      <a:lnTo>
                        <a:pt x="38" y="1139"/>
                      </a:lnTo>
                      <a:lnTo>
                        <a:pt x="26" y="1130"/>
                      </a:lnTo>
                      <a:lnTo>
                        <a:pt x="17" y="1117"/>
                      </a:lnTo>
                      <a:lnTo>
                        <a:pt x="13" y="1102"/>
                      </a:lnTo>
                      <a:lnTo>
                        <a:pt x="8" y="1046"/>
                      </a:lnTo>
                      <a:lnTo>
                        <a:pt x="4" y="995"/>
                      </a:lnTo>
                      <a:lnTo>
                        <a:pt x="2" y="948"/>
                      </a:lnTo>
                      <a:lnTo>
                        <a:pt x="0" y="902"/>
                      </a:lnTo>
                      <a:lnTo>
                        <a:pt x="0" y="857"/>
                      </a:lnTo>
                      <a:lnTo>
                        <a:pt x="1" y="811"/>
                      </a:lnTo>
                      <a:lnTo>
                        <a:pt x="2" y="764"/>
                      </a:lnTo>
                      <a:lnTo>
                        <a:pt x="6" y="713"/>
                      </a:lnTo>
                      <a:lnTo>
                        <a:pt x="9" y="656"/>
                      </a:lnTo>
                      <a:lnTo>
                        <a:pt x="15" y="632"/>
                      </a:lnTo>
                      <a:lnTo>
                        <a:pt x="27" y="612"/>
                      </a:lnTo>
                      <a:lnTo>
                        <a:pt x="46" y="593"/>
                      </a:lnTo>
                      <a:lnTo>
                        <a:pt x="67" y="581"/>
                      </a:lnTo>
                      <a:lnTo>
                        <a:pt x="90" y="575"/>
                      </a:lnTo>
                      <a:lnTo>
                        <a:pt x="136" y="573"/>
                      </a:lnTo>
                      <a:lnTo>
                        <a:pt x="174" y="570"/>
                      </a:lnTo>
                      <a:lnTo>
                        <a:pt x="206" y="568"/>
                      </a:lnTo>
                      <a:lnTo>
                        <a:pt x="237" y="567"/>
                      </a:lnTo>
                      <a:lnTo>
                        <a:pt x="263" y="567"/>
                      </a:lnTo>
                      <a:close/>
                      <a:moveTo>
                        <a:pt x="1403" y="436"/>
                      </a:moveTo>
                      <a:lnTo>
                        <a:pt x="1434" y="439"/>
                      </a:lnTo>
                      <a:lnTo>
                        <a:pt x="1461" y="448"/>
                      </a:lnTo>
                      <a:lnTo>
                        <a:pt x="1487" y="462"/>
                      </a:lnTo>
                      <a:lnTo>
                        <a:pt x="1509" y="480"/>
                      </a:lnTo>
                      <a:lnTo>
                        <a:pt x="1527" y="501"/>
                      </a:lnTo>
                      <a:lnTo>
                        <a:pt x="1541" y="527"/>
                      </a:lnTo>
                      <a:lnTo>
                        <a:pt x="1550" y="555"/>
                      </a:lnTo>
                      <a:lnTo>
                        <a:pt x="1552" y="585"/>
                      </a:lnTo>
                      <a:lnTo>
                        <a:pt x="1550" y="615"/>
                      </a:lnTo>
                      <a:lnTo>
                        <a:pt x="1541" y="643"/>
                      </a:lnTo>
                      <a:lnTo>
                        <a:pt x="1527" y="668"/>
                      </a:lnTo>
                      <a:lnTo>
                        <a:pt x="1509" y="690"/>
                      </a:lnTo>
                      <a:lnTo>
                        <a:pt x="1487" y="708"/>
                      </a:lnTo>
                      <a:lnTo>
                        <a:pt x="1461" y="722"/>
                      </a:lnTo>
                      <a:lnTo>
                        <a:pt x="1434" y="730"/>
                      </a:lnTo>
                      <a:lnTo>
                        <a:pt x="1403" y="734"/>
                      </a:lnTo>
                      <a:lnTo>
                        <a:pt x="1374" y="730"/>
                      </a:lnTo>
                      <a:lnTo>
                        <a:pt x="1347" y="722"/>
                      </a:lnTo>
                      <a:lnTo>
                        <a:pt x="1321" y="708"/>
                      </a:lnTo>
                      <a:lnTo>
                        <a:pt x="1298" y="690"/>
                      </a:lnTo>
                      <a:lnTo>
                        <a:pt x="1280" y="668"/>
                      </a:lnTo>
                      <a:lnTo>
                        <a:pt x="1267" y="643"/>
                      </a:lnTo>
                      <a:lnTo>
                        <a:pt x="1258" y="615"/>
                      </a:lnTo>
                      <a:lnTo>
                        <a:pt x="1255" y="585"/>
                      </a:lnTo>
                      <a:lnTo>
                        <a:pt x="1258" y="555"/>
                      </a:lnTo>
                      <a:lnTo>
                        <a:pt x="1267" y="527"/>
                      </a:lnTo>
                      <a:lnTo>
                        <a:pt x="1280" y="501"/>
                      </a:lnTo>
                      <a:lnTo>
                        <a:pt x="1298" y="480"/>
                      </a:lnTo>
                      <a:lnTo>
                        <a:pt x="1321" y="462"/>
                      </a:lnTo>
                      <a:lnTo>
                        <a:pt x="1347" y="448"/>
                      </a:lnTo>
                      <a:lnTo>
                        <a:pt x="1374" y="439"/>
                      </a:lnTo>
                      <a:lnTo>
                        <a:pt x="1403" y="436"/>
                      </a:lnTo>
                      <a:close/>
                      <a:moveTo>
                        <a:pt x="830" y="343"/>
                      </a:moveTo>
                      <a:lnTo>
                        <a:pt x="857" y="343"/>
                      </a:lnTo>
                      <a:lnTo>
                        <a:pt x="885" y="344"/>
                      </a:lnTo>
                      <a:lnTo>
                        <a:pt x="914" y="346"/>
                      </a:lnTo>
                      <a:lnTo>
                        <a:pt x="946" y="347"/>
                      </a:lnTo>
                      <a:lnTo>
                        <a:pt x="985" y="349"/>
                      </a:lnTo>
                      <a:lnTo>
                        <a:pt x="1030" y="353"/>
                      </a:lnTo>
                      <a:lnTo>
                        <a:pt x="1054" y="358"/>
                      </a:lnTo>
                      <a:lnTo>
                        <a:pt x="1075" y="371"/>
                      </a:lnTo>
                      <a:lnTo>
                        <a:pt x="1093" y="388"/>
                      </a:lnTo>
                      <a:lnTo>
                        <a:pt x="1105" y="410"/>
                      </a:lnTo>
                      <a:lnTo>
                        <a:pt x="1111" y="433"/>
                      </a:lnTo>
                      <a:lnTo>
                        <a:pt x="1114" y="486"/>
                      </a:lnTo>
                      <a:lnTo>
                        <a:pt x="1118" y="535"/>
                      </a:lnTo>
                      <a:lnTo>
                        <a:pt x="1119" y="580"/>
                      </a:lnTo>
                      <a:lnTo>
                        <a:pt x="1120" y="624"/>
                      </a:lnTo>
                      <a:lnTo>
                        <a:pt x="1120" y="665"/>
                      </a:lnTo>
                      <a:lnTo>
                        <a:pt x="1119" y="707"/>
                      </a:lnTo>
                      <a:lnTo>
                        <a:pt x="1094" y="726"/>
                      </a:lnTo>
                      <a:lnTo>
                        <a:pt x="1072" y="748"/>
                      </a:lnTo>
                      <a:lnTo>
                        <a:pt x="1053" y="772"/>
                      </a:lnTo>
                      <a:lnTo>
                        <a:pt x="1038" y="800"/>
                      </a:lnTo>
                      <a:lnTo>
                        <a:pt x="1029" y="830"/>
                      </a:lnTo>
                      <a:lnTo>
                        <a:pt x="1023" y="862"/>
                      </a:lnTo>
                      <a:lnTo>
                        <a:pt x="1019" y="920"/>
                      </a:lnTo>
                      <a:lnTo>
                        <a:pt x="1015" y="973"/>
                      </a:lnTo>
                      <a:lnTo>
                        <a:pt x="1014" y="1023"/>
                      </a:lnTo>
                      <a:lnTo>
                        <a:pt x="1013" y="1071"/>
                      </a:lnTo>
                      <a:lnTo>
                        <a:pt x="1013" y="1117"/>
                      </a:lnTo>
                      <a:lnTo>
                        <a:pt x="1015" y="1165"/>
                      </a:lnTo>
                      <a:lnTo>
                        <a:pt x="1018" y="1215"/>
                      </a:lnTo>
                      <a:lnTo>
                        <a:pt x="1021" y="1268"/>
                      </a:lnTo>
                      <a:lnTo>
                        <a:pt x="1026" y="1326"/>
                      </a:lnTo>
                      <a:lnTo>
                        <a:pt x="1029" y="1341"/>
                      </a:lnTo>
                      <a:lnTo>
                        <a:pt x="1032" y="1355"/>
                      </a:lnTo>
                      <a:lnTo>
                        <a:pt x="1027" y="1535"/>
                      </a:lnTo>
                      <a:lnTo>
                        <a:pt x="1025" y="1550"/>
                      </a:lnTo>
                      <a:lnTo>
                        <a:pt x="1016" y="1562"/>
                      </a:lnTo>
                      <a:lnTo>
                        <a:pt x="1006" y="1570"/>
                      </a:lnTo>
                      <a:lnTo>
                        <a:pt x="991" y="1573"/>
                      </a:lnTo>
                      <a:lnTo>
                        <a:pt x="910" y="1573"/>
                      </a:lnTo>
                      <a:lnTo>
                        <a:pt x="896" y="1570"/>
                      </a:lnTo>
                      <a:lnTo>
                        <a:pt x="883" y="1562"/>
                      </a:lnTo>
                      <a:lnTo>
                        <a:pt x="876" y="1550"/>
                      </a:lnTo>
                      <a:lnTo>
                        <a:pt x="873" y="1535"/>
                      </a:lnTo>
                      <a:lnTo>
                        <a:pt x="873" y="1025"/>
                      </a:lnTo>
                      <a:lnTo>
                        <a:pt x="815" y="1025"/>
                      </a:lnTo>
                      <a:lnTo>
                        <a:pt x="815" y="1535"/>
                      </a:lnTo>
                      <a:lnTo>
                        <a:pt x="812" y="1550"/>
                      </a:lnTo>
                      <a:lnTo>
                        <a:pt x="804" y="1562"/>
                      </a:lnTo>
                      <a:lnTo>
                        <a:pt x="792" y="1570"/>
                      </a:lnTo>
                      <a:lnTo>
                        <a:pt x="777" y="1573"/>
                      </a:lnTo>
                      <a:lnTo>
                        <a:pt x="697" y="1573"/>
                      </a:lnTo>
                      <a:lnTo>
                        <a:pt x="683" y="1570"/>
                      </a:lnTo>
                      <a:lnTo>
                        <a:pt x="671" y="1562"/>
                      </a:lnTo>
                      <a:lnTo>
                        <a:pt x="662" y="1550"/>
                      </a:lnTo>
                      <a:lnTo>
                        <a:pt x="660" y="1535"/>
                      </a:lnTo>
                      <a:lnTo>
                        <a:pt x="649" y="1124"/>
                      </a:lnTo>
                      <a:lnTo>
                        <a:pt x="650" y="1118"/>
                      </a:lnTo>
                      <a:lnTo>
                        <a:pt x="651" y="1113"/>
                      </a:lnTo>
                      <a:lnTo>
                        <a:pt x="657" y="1054"/>
                      </a:lnTo>
                      <a:lnTo>
                        <a:pt x="661" y="1001"/>
                      </a:lnTo>
                      <a:lnTo>
                        <a:pt x="663" y="951"/>
                      </a:lnTo>
                      <a:lnTo>
                        <a:pt x="665" y="904"/>
                      </a:lnTo>
                      <a:lnTo>
                        <a:pt x="666" y="857"/>
                      </a:lnTo>
                      <a:lnTo>
                        <a:pt x="665" y="810"/>
                      </a:lnTo>
                      <a:lnTo>
                        <a:pt x="662" y="759"/>
                      </a:lnTo>
                      <a:lnTo>
                        <a:pt x="660" y="706"/>
                      </a:lnTo>
                      <a:lnTo>
                        <a:pt x="655" y="648"/>
                      </a:lnTo>
                      <a:lnTo>
                        <a:pt x="649" y="613"/>
                      </a:lnTo>
                      <a:lnTo>
                        <a:pt x="637" y="580"/>
                      </a:lnTo>
                      <a:lnTo>
                        <a:pt x="620" y="551"/>
                      </a:lnTo>
                      <a:lnTo>
                        <a:pt x="598" y="524"/>
                      </a:lnTo>
                      <a:lnTo>
                        <a:pt x="572" y="501"/>
                      </a:lnTo>
                      <a:lnTo>
                        <a:pt x="574" y="469"/>
                      </a:lnTo>
                      <a:lnTo>
                        <a:pt x="576" y="433"/>
                      </a:lnTo>
                      <a:lnTo>
                        <a:pt x="582" y="410"/>
                      </a:lnTo>
                      <a:lnTo>
                        <a:pt x="594" y="388"/>
                      </a:lnTo>
                      <a:lnTo>
                        <a:pt x="613" y="371"/>
                      </a:lnTo>
                      <a:lnTo>
                        <a:pt x="634" y="358"/>
                      </a:lnTo>
                      <a:lnTo>
                        <a:pt x="657" y="353"/>
                      </a:lnTo>
                      <a:lnTo>
                        <a:pt x="703" y="349"/>
                      </a:lnTo>
                      <a:lnTo>
                        <a:pt x="741" y="347"/>
                      </a:lnTo>
                      <a:lnTo>
                        <a:pt x="773" y="346"/>
                      </a:lnTo>
                      <a:lnTo>
                        <a:pt x="804" y="344"/>
                      </a:lnTo>
                      <a:lnTo>
                        <a:pt x="830" y="343"/>
                      </a:lnTo>
                      <a:close/>
                      <a:moveTo>
                        <a:pt x="279" y="222"/>
                      </a:moveTo>
                      <a:lnTo>
                        <a:pt x="309" y="226"/>
                      </a:lnTo>
                      <a:lnTo>
                        <a:pt x="337" y="234"/>
                      </a:lnTo>
                      <a:lnTo>
                        <a:pt x="362" y="248"/>
                      </a:lnTo>
                      <a:lnTo>
                        <a:pt x="384" y="266"/>
                      </a:lnTo>
                      <a:lnTo>
                        <a:pt x="402" y="287"/>
                      </a:lnTo>
                      <a:lnTo>
                        <a:pt x="416" y="313"/>
                      </a:lnTo>
                      <a:lnTo>
                        <a:pt x="425" y="341"/>
                      </a:lnTo>
                      <a:lnTo>
                        <a:pt x="428" y="371"/>
                      </a:lnTo>
                      <a:lnTo>
                        <a:pt x="425" y="401"/>
                      </a:lnTo>
                      <a:lnTo>
                        <a:pt x="416" y="429"/>
                      </a:lnTo>
                      <a:lnTo>
                        <a:pt x="402" y="454"/>
                      </a:lnTo>
                      <a:lnTo>
                        <a:pt x="384" y="476"/>
                      </a:lnTo>
                      <a:lnTo>
                        <a:pt x="362" y="494"/>
                      </a:lnTo>
                      <a:lnTo>
                        <a:pt x="337" y="508"/>
                      </a:lnTo>
                      <a:lnTo>
                        <a:pt x="309" y="517"/>
                      </a:lnTo>
                      <a:lnTo>
                        <a:pt x="279" y="520"/>
                      </a:lnTo>
                      <a:lnTo>
                        <a:pt x="249" y="517"/>
                      </a:lnTo>
                      <a:lnTo>
                        <a:pt x="221" y="508"/>
                      </a:lnTo>
                      <a:lnTo>
                        <a:pt x="195" y="494"/>
                      </a:lnTo>
                      <a:lnTo>
                        <a:pt x="174" y="476"/>
                      </a:lnTo>
                      <a:lnTo>
                        <a:pt x="156" y="454"/>
                      </a:lnTo>
                      <a:lnTo>
                        <a:pt x="142" y="429"/>
                      </a:lnTo>
                      <a:lnTo>
                        <a:pt x="134" y="401"/>
                      </a:lnTo>
                      <a:lnTo>
                        <a:pt x="130" y="371"/>
                      </a:lnTo>
                      <a:lnTo>
                        <a:pt x="134" y="341"/>
                      </a:lnTo>
                      <a:lnTo>
                        <a:pt x="142" y="313"/>
                      </a:lnTo>
                      <a:lnTo>
                        <a:pt x="156" y="287"/>
                      </a:lnTo>
                      <a:lnTo>
                        <a:pt x="174" y="266"/>
                      </a:lnTo>
                      <a:lnTo>
                        <a:pt x="195" y="248"/>
                      </a:lnTo>
                      <a:lnTo>
                        <a:pt x="221" y="234"/>
                      </a:lnTo>
                      <a:lnTo>
                        <a:pt x="249" y="226"/>
                      </a:lnTo>
                      <a:lnTo>
                        <a:pt x="279" y="222"/>
                      </a:lnTo>
                      <a:close/>
                      <a:moveTo>
                        <a:pt x="846" y="0"/>
                      </a:moveTo>
                      <a:lnTo>
                        <a:pt x="876" y="2"/>
                      </a:lnTo>
                      <a:lnTo>
                        <a:pt x="904" y="11"/>
                      </a:lnTo>
                      <a:lnTo>
                        <a:pt x="929" y="25"/>
                      </a:lnTo>
                      <a:lnTo>
                        <a:pt x="951" y="43"/>
                      </a:lnTo>
                      <a:lnTo>
                        <a:pt x="969" y="65"/>
                      </a:lnTo>
                      <a:lnTo>
                        <a:pt x="983" y="90"/>
                      </a:lnTo>
                      <a:lnTo>
                        <a:pt x="992" y="118"/>
                      </a:lnTo>
                      <a:lnTo>
                        <a:pt x="995" y="148"/>
                      </a:lnTo>
                      <a:lnTo>
                        <a:pt x="992" y="177"/>
                      </a:lnTo>
                      <a:lnTo>
                        <a:pt x="983" y="205"/>
                      </a:lnTo>
                      <a:lnTo>
                        <a:pt x="969" y="231"/>
                      </a:lnTo>
                      <a:lnTo>
                        <a:pt x="951" y="254"/>
                      </a:lnTo>
                      <a:lnTo>
                        <a:pt x="929" y="272"/>
                      </a:lnTo>
                      <a:lnTo>
                        <a:pt x="904" y="285"/>
                      </a:lnTo>
                      <a:lnTo>
                        <a:pt x="876" y="294"/>
                      </a:lnTo>
                      <a:lnTo>
                        <a:pt x="846" y="297"/>
                      </a:lnTo>
                      <a:lnTo>
                        <a:pt x="816" y="294"/>
                      </a:lnTo>
                      <a:lnTo>
                        <a:pt x="788" y="285"/>
                      </a:lnTo>
                      <a:lnTo>
                        <a:pt x="763" y="272"/>
                      </a:lnTo>
                      <a:lnTo>
                        <a:pt x="741" y="254"/>
                      </a:lnTo>
                      <a:lnTo>
                        <a:pt x="723" y="231"/>
                      </a:lnTo>
                      <a:lnTo>
                        <a:pt x="709" y="205"/>
                      </a:lnTo>
                      <a:lnTo>
                        <a:pt x="701" y="177"/>
                      </a:lnTo>
                      <a:lnTo>
                        <a:pt x="697" y="148"/>
                      </a:lnTo>
                      <a:lnTo>
                        <a:pt x="701" y="118"/>
                      </a:lnTo>
                      <a:lnTo>
                        <a:pt x="709" y="90"/>
                      </a:lnTo>
                      <a:lnTo>
                        <a:pt x="723" y="65"/>
                      </a:lnTo>
                      <a:lnTo>
                        <a:pt x="741" y="43"/>
                      </a:lnTo>
                      <a:lnTo>
                        <a:pt x="763" y="25"/>
                      </a:lnTo>
                      <a:lnTo>
                        <a:pt x="788" y="11"/>
                      </a:lnTo>
                      <a:lnTo>
                        <a:pt x="816" y="2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38C3A8E-C609-4737-9AE9-82F38CDC12D7}"/>
                  </a:ext>
                </a:extLst>
              </p:cNvPr>
              <p:cNvSpPr/>
              <p:nvPr/>
            </p:nvSpPr>
            <p:spPr>
              <a:xfrm>
                <a:off x="5056120" y="5916452"/>
                <a:ext cx="4584764" cy="627195"/>
              </a:xfrm>
              <a:custGeom>
                <a:avLst/>
                <a:gdLst>
                  <a:gd name="connsiteX0" fmla="*/ 0 w 1965158"/>
                  <a:gd name="connsiteY0" fmla="*/ 324853 h 453711"/>
                  <a:gd name="connsiteX1" fmla="*/ 950495 w 1965158"/>
                  <a:gd name="connsiteY1" fmla="*/ 445169 h 453711"/>
                  <a:gd name="connsiteX2" fmla="*/ 1399674 w 1965158"/>
                  <a:gd name="connsiteY2" fmla="*/ 116305 h 453711"/>
                  <a:gd name="connsiteX3" fmla="*/ 1965158 w 1965158"/>
                  <a:gd name="connsiteY3" fmla="*/ 0 h 453711"/>
                  <a:gd name="connsiteX0" fmla="*/ 0 w 1965158"/>
                  <a:gd name="connsiteY0" fmla="*/ 324853 h 452104"/>
                  <a:gd name="connsiteX1" fmla="*/ 950495 w 1965158"/>
                  <a:gd name="connsiteY1" fmla="*/ 445169 h 452104"/>
                  <a:gd name="connsiteX2" fmla="*/ 1451811 w 1965158"/>
                  <a:gd name="connsiteY2" fmla="*/ 144379 h 452104"/>
                  <a:gd name="connsiteX3" fmla="*/ 1965158 w 1965158"/>
                  <a:gd name="connsiteY3" fmla="*/ 0 h 452104"/>
                  <a:gd name="connsiteX0" fmla="*/ 0 w 2049379"/>
                  <a:gd name="connsiteY0" fmla="*/ 308811 h 436062"/>
                  <a:gd name="connsiteX1" fmla="*/ 950495 w 2049379"/>
                  <a:gd name="connsiteY1" fmla="*/ 429127 h 436062"/>
                  <a:gd name="connsiteX2" fmla="*/ 1451811 w 2049379"/>
                  <a:gd name="connsiteY2" fmla="*/ 128337 h 436062"/>
                  <a:gd name="connsiteX3" fmla="*/ 2049379 w 2049379"/>
                  <a:gd name="connsiteY3" fmla="*/ 0 h 436062"/>
                  <a:gd name="connsiteX0" fmla="*/ 0 w 2049379"/>
                  <a:gd name="connsiteY0" fmla="*/ 308811 h 428621"/>
                  <a:gd name="connsiteX1" fmla="*/ 858253 w 2049379"/>
                  <a:gd name="connsiteY1" fmla="*/ 421106 h 428621"/>
                  <a:gd name="connsiteX2" fmla="*/ 1451811 w 2049379"/>
                  <a:gd name="connsiteY2" fmla="*/ 128337 h 428621"/>
                  <a:gd name="connsiteX3" fmla="*/ 2049379 w 2049379"/>
                  <a:gd name="connsiteY3" fmla="*/ 0 h 428621"/>
                  <a:gd name="connsiteX0" fmla="*/ 0 w 2049379"/>
                  <a:gd name="connsiteY0" fmla="*/ 308811 h 747609"/>
                  <a:gd name="connsiteX1" fmla="*/ 858253 w 2049379"/>
                  <a:gd name="connsiteY1" fmla="*/ 745958 h 747609"/>
                  <a:gd name="connsiteX2" fmla="*/ 1451811 w 2049379"/>
                  <a:gd name="connsiteY2" fmla="*/ 128337 h 747609"/>
                  <a:gd name="connsiteX3" fmla="*/ 2049379 w 2049379"/>
                  <a:gd name="connsiteY3" fmla="*/ 0 h 747609"/>
                  <a:gd name="connsiteX0" fmla="*/ 0 w 2049379"/>
                  <a:gd name="connsiteY0" fmla="*/ 308811 h 745998"/>
                  <a:gd name="connsiteX1" fmla="*/ 858253 w 2049379"/>
                  <a:gd name="connsiteY1" fmla="*/ 745958 h 745998"/>
                  <a:gd name="connsiteX2" fmla="*/ 1551550 w 2049379"/>
                  <a:gd name="connsiteY2" fmla="*/ 332874 h 745998"/>
                  <a:gd name="connsiteX3" fmla="*/ 2049379 w 2049379"/>
                  <a:gd name="connsiteY3" fmla="*/ 0 h 745998"/>
                  <a:gd name="connsiteX0" fmla="*/ 0 w 2049379"/>
                  <a:gd name="connsiteY0" fmla="*/ 308811 h 745998"/>
                  <a:gd name="connsiteX1" fmla="*/ 858253 w 2049379"/>
                  <a:gd name="connsiteY1" fmla="*/ 745958 h 745998"/>
                  <a:gd name="connsiteX2" fmla="*/ 1551550 w 2049379"/>
                  <a:gd name="connsiteY2" fmla="*/ 332874 h 745998"/>
                  <a:gd name="connsiteX3" fmla="*/ 2049379 w 2049379"/>
                  <a:gd name="connsiteY3" fmla="*/ 0 h 745998"/>
                  <a:gd name="connsiteX0" fmla="*/ 0 w 2049379"/>
                  <a:gd name="connsiteY0" fmla="*/ 308811 h 746018"/>
                  <a:gd name="connsiteX1" fmla="*/ 858253 w 2049379"/>
                  <a:gd name="connsiteY1" fmla="*/ 745958 h 746018"/>
                  <a:gd name="connsiteX2" fmla="*/ 1551550 w 2049379"/>
                  <a:gd name="connsiteY2" fmla="*/ 332874 h 746018"/>
                  <a:gd name="connsiteX3" fmla="*/ 2049379 w 2049379"/>
                  <a:gd name="connsiteY3" fmla="*/ 0 h 746018"/>
                  <a:gd name="connsiteX0" fmla="*/ 0 w 2049379"/>
                  <a:gd name="connsiteY0" fmla="*/ 308811 h 745972"/>
                  <a:gd name="connsiteX1" fmla="*/ 858253 w 2049379"/>
                  <a:gd name="connsiteY1" fmla="*/ 745958 h 745972"/>
                  <a:gd name="connsiteX2" fmla="*/ 1513189 w 2049379"/>
                  <a:gd name="connsiteY2" fmla="*/ 292769 h 745972"/>
                  <a:gd name="connsiteX3" fmla="*/ 2049379 w 2049379"/>
                  <a:gd name="connsiteY3" fmla="*/ 0 h 745972"/>
                  <a:gd name="connsiteX0" fmla="*/ 0 w 2842176"/>
                  <a:gd name="connsiteY0" fmla="*/ 601580 h 758521"/>
                  <a:gd name="connsiteX1" fmla="*/ 1651050 w 2842176"/>
                  <a:gd name="connsiteY1" fmla="*/ 745958 h 758521"/>
                  <a:gd name="connsiteX2" fmla="*/ 2305986 w 2842176"/>
                  <a:gd name="connsiteY2" fmla="*/ 292769 h 758521"/>
                  <a:gd name="connsiteX3" fmla="*/ 2842176 w 2842176"/>
                  <a:gd name="connsiteY3" fmla="*/ 0 h 758521"/>
                  <a:gd name="connsiteX0" fmla="*/ 0 w 2883095"/>
                  <a:gd name="connsiteY0" fmla="*/ 473243 h 748704"/>
                  <a:gd name="connsiteX1" fmla="*/ 1691969 w 2883095"/>
                  <a:gd name="connsiteY1" fmla="*/ 745958 h 748704"/>
                  <a:gd name="connsiteX2" fmla="*/ 2346905 w 2883095"/>
                  <a:gd name="connsiteY2" fmla="*/ 292769 h 748704"/>
                  <a:gd name="connsiteX3" fmla="*/ 2883095 w 2883095"/>
                  <a:gd name="connsiteY3" fmla="*/ 0 h 748704"/>
                  <a:gd name="connsiteX0" fmla="*/ 0 w 2883095"/>
                  <a:gd name="connsiteY0" fmla="*/ 473243 h 763514"/>
                  <a:gd name="connsiteX1" fmla="*/ 1691969 w 2883095"/>
                  <a:gd name="connsiteY1" fmla="*/ 745958 h 763514"/>
                  <a:gd name="connsiteX2" fmla="*/ 2346905 w 2883095"/>
                  <a:gd name="connsiteY2" fmla="*/ 292769 h 763514"/>
                  <a:gd name="connsiteX3" fmla="*/ 2883095 w 2883095"/>
                  <a:gd name="connsiteY3" fmla="*/ 0 h 763514"/>
                  <a:gd name="connsiteX0" fmla="*/ 0 w 2883095"/>
                  <a:gd name="connsiteY0" fmla="*/ 473243 h 784712"/>
                  <a:gd name="connsiteX1" fmla="*/ 1691969 w 2883095"/>
                  <a:gd name="connsiteY1" fmla="*/ 745958 h 784712"/>
                  <a:gd name="connsiteX2" fmla="*/ 2346905 w 2883095"/>
                  <a:gd name="connsiteY2" fmla="*/ 292769 h 784712"/>
                  <a:gd name="connsiteX3" fmla="*/ 2883095 w 2883095"/>
                  <a:gd name="connsiteY3" fmla="*/ 0 h 784712"/>
                  <a:gd name="connsiteX0" fmla="*/ 0 w 2883095"/>
                  <a:gd name="connsiteY0" fmla="*/ 473243 h 806003"/>
                  <a:gd name="connsiteX1" fmla="*/ 1691969 w 2883095"/>
                  <a:gd name="connsiteY1" fmla="*/ 745958 h 806003"/>
                  <a:gd name="connsiteX2" fmla="*/ 2346905 w 2883095"/>
                  <a:gd name="connsiteY2" fmla="*/ 292769 h 806003"/>
                  <a:gd name="connsiteX3" fmla="*/ 2883095 w 2883095"/>
                  <a:gd name="connsiteY3" fmla="*/ 0 h 806003"/>
                  <a:gd name="connsiteX0" fmla="*/ 0 w 2883095"/>
                  <a:gd name="connsiteY0" fmla="*/ 473243 h 779794"/>
                  <a:gd name="connsiteX1" fmla="*/ 1691969 w 2883095"/>
                  <a:gd name="connsiteY1" fmla="*/ 745958 h 779794"/>
                  <a:gd name="connsiteX2" fmla="*/ 2346905 w 2883095"/>
                  <a:gd name="connsiteY2" fmla="*/ 292769 h 779794"/>
                  <a:gd name="connsiteX3" fmla="*/ 2883095 w 2883095"/>
                  <a:gd name="connsiteY3" fmla="*/ 0 h 779794"/>
                  <a:gd name="connsiteX0" fmla="*/ 0 w 2883095"/>
                  <a:gd name="connsiteY0" fmla="*/ 473243 h 796633"/>
                  <a:gd name="connsiteX1" fmla="*/ 1691969 w 2883095"/>
                  <a:gd name="connsiteY1" fmla="*/ 745958 h 796633"/>
                  <a:gd name="connsiteX2" fmla="*/ 2346905 w 2883095"/>
                  <a:gd name="connsiteY2" fmla="*/ 292769 h 796633"/>
                  <a:gd name="connsiteX3" fmla="*/ 2883095 w 2883095"/>
                  <a:gd name="connsiteY3" fmla="*/ 0 h 796633"/>
                  <a:gd name="connsiteX0" fmla="*/ 0 w 2883095"/>
                  <a:gd name="connsiteY0" fmla="*/ 473243 h 796633"/>
                  <a:gd name="connsiteX1" fmla="*/ 1691969 w 2883095"/>
                  <a:gd name="connsiteY1" fmla="*/ 745958 h 796633"/>
                  <a:gd name="connsiteX2" fmla="*/ 2346905 w 2883095"/>
                  <a:gd name="connsiteY2" fmla="*/ 292769 h 796633"/>
                  <a:gd name="connsiteX3" fmla="*/ 2883095 w 2883095"/>
                  <a:gd name="connsiteY3" fmla="*/ 0 h 796633"/>
                  <a:gd name="connsiteX0" fmla="*/ 0 w 2883095"/>
                  <a:gd name="connsiteY0" fmla="*/ 473243 h 753348"/>
                  <a:gd name="connsiteX1" fmla="*/ 1691969 w 2883095"/>
                  <a:gd name="connsiteY1" fmla="*/ 745958 h 753348"/>
                  <a:gd name="connsiteX2" fmla="*/ 2390097 w 2883095"/>
                  <a:gd name="connsiteY2" fmla="*/ 432469 h 753348"/>
                  <a:gd name="connsiteX3" fmla="*/ 2883095 w 2883095"/>
                  <a:gd name="connsiteY3" fmla="*/ 0 h 753348"/>
                  <a:gd name="connsiteX0" fmla="*/ 0 w 2923587"/>
                  <a:gd name="connsiteY0" fmla="*/ 261577 h 541682"/>
                  <a:gd name="connsiteX1" fmla="*/ 1691969 w 2923587"/>
                  <a:gd name="connsiteY1" fmla="*/ 534292 h 541682"/>
                  <a:gd name="connsiteX2" fmla="*/ 2390097 w 2923587"/>
                  <a:gd name="connsiteY2" fmla="*/ 220803 h 541682"/>
                  <a:gd name="connsiteX3" fmla="*/ 2923587 w 2923587"/>
                  <a:gd name="connsiteY3" fmla="*/ 0 h 541682"/>
                  <a:gd name="connsiteX0" fmla="*/ 0 w 2923587"/>
                  <a:gd name="connsiteY0" fmla="*/ 261577 h 541682"/>
                  <a:gd name="connsiteX1" fmla="*/ 1691969 w 2923587"/>
                  <a:gd name="connsiteY1" fmla="*/ 534292 h 541682"/>
                  <a:gd name="connsiteX2" fmla="*/ 2390097 w 2923587"/>
                  <a:gd name="connsiteY2" fmla="*/ 220803 h 541682"/>
                  <a:gd name="connsiteX3" fmla="*/ 2923587 w 2923587"/>
                  <a:gd name="connsiteY3" fmla="*/ 0 h 541682"/>
                  <a:gd name="connsiteX0" fmla="*/ 0 w 2923587"/>
                  <a:gd name="connsiteY0" fmla="*/ 261577 h 536206"/>
                  <a:gd name="connsiteX1" fmla="*/ 1691969 w 2923587"/>
                  <a:gd name="connsiteY1" fmla="*/ 534292 h 536206"/>
                  <a:gd name="connsiteX2" fmla="*/ 2395496 w 2923587"/>
                  <a:gd name="connsiteY2" fmla="*/ 297003 h 536206"/>
                  <a:gd name="connsiteX3" fmla="*/ 2923587 w 2923587"/>
                  <a:gd name="connsiteY3" fmla="*/ 0 h 536206"/>
                  <a:gd name="connsiteX0" fmla="*/ 0 w 2923587"/>
                  <a:gd name="connsiteY0" fmla="*/ 261577 h 535603"/>
                  <a:gd name="connsiteX1" fmla="*/ 1691969 w 2923587"/>
                  <a:gd name="connsiteY1" fmla="*/ 534292 h 535603"/>
                  <a:gd name="connsiteX2" fmla="*/ 2395496 w 2923587"/>
                  <a:gd name="connsiteY2" fmla="*/ 305469 h 535603"/>
                  <a:gd name="connsiteX3" fmla="*/ 2923587 w 2923587"/>
                  <a:gd name="connsiteY3" fmla="*/ 0 h 535603"/>
                  <a:gd name="connsiteX0" fmla="*/ 0 w 2923587"/>
                  <a:gd name="connsiteY0" fmla="*/ 261577 h 539174"/>
                  <a:gd name="connsiteX1" fmla="*/ 1691969 w 2923587"/>
                  <a:gd name="connsiteY1" fmla="*/ 538525 h 539174"/>
                  <a:gd name="connsiteX2" fmla="*/ 2395496 w 2923587"/>
                  <a:gd name="connsiteY2" fmla="*/ 305469 h 539174"/>
                  <a:gd name="connsiteX3" fmla="*/ 2923587 w 2923587"/>
                  <a:gd name="connsiteY3" fmla="*/ 0 h 539174"/>
                  <a:gd name="connsiteX0" fmla="*/ 0 w 2923587"/>
                  <a:gd name="connsiteY0" fmla="*/ 261577 h 575983"/>
                  <a:gd name="connsiteX1" fmla="*/ 1691969 w 2923587"/>
                  <a:gd name="connsiteY1" fmla="*/ 538525 h 575983"/>
                  <a:gd name="connsiteX2" fmla="*/ 2395496 w 2923587"/>
                  <a:gd name="connsiteY2" fmla="*/ 305469 h 575983"/>
                  <a:gd name="connsiteX3" fmla="*/ 2923587 w 2923587"/>
                  <a:gd name="connsiteY3" fmla="*/ 0 h 575983"/>
                  <a:gd name="connsiteX0" fmla="*/ 0 w 2923587"/>
                  <a:gd name="connsiteY0" fmla="*/ 261577 h 539409"/>
                  <a:gd name="connsiteX1" fmla="*/ 1691969 w 2923587"/>
                  <a:gd name="connsiteY1" fmla="*/ 538525 h 539409"/>
                  <a:gd name="connsiteX2" fmla="*/ 2434369 w 2923587"/>
                  <a:gd name="connsiteY2" fmla="*/ 302083 h 539409"/>
                  <a:gd name="connsiteX3" fmla="*/ 2923587 w 2923587"/>
                  <a:gd name="connsiteY3" fmla="*/ 0 h 539409"/>
                  <a:gd name="connsiteX0" fmla="*/ 0 w 2923587"/>
                  <a:gd name="connsiteY0" fmla="*/ 261577 h 539409"/>
                  <a:gd name="connsiteX1" fmla="*/ 1691969 w 2923587"/>
                  <a:gd name="connsiteY1" fmla="*/ 538525 h 539409"/>
                  <a:gd name="connsiteX2" fmla="*/ 2434369 w 2923587"/>
                  <a:gd name="connsiteY2" fmla="*/ 302083 h 539409"/>
                  <a:gd name="connsiteX3" fmla="*/ 2923587 w 2923587"/>
                  <a:gd name="connsiteY3" fmla="*/ 0 h 539409"/>
                  <a:gd name="connsiteX0" fmla="*/ 0 w 2923587"/>
                  <a:gd name="connsiteY0" fmla="*/ 261577 h 539409"/>
                  <a:gd name="connsiteX1" fmla="*/ 1691969 w 2923587"/>
                  <a:gd name="connsiteY1" fmla="*/ 538525 h 539409"/>
                  <a:gd name="connsiteX2" fmla="*/ 2434369 w 2923587"/>
                  <a:gd name="connsiteY2" fmla="*/ 302083 h 539409"/>
                  <a:gd name="connsiteX3" fmla="*/ 2923587 w 2923587"/>
                  <a:gd name="connsiteY3" fmla="*/ 0 h 539409"/>
                  <a:gd name="connsiteX0" fmla="*/ 0 w 2923587"/>
                  <a:gd name="connsiteY0" fmla="*/ 261577 h 539446"/>
                  <a:gd name="connsiteX1" fmla="*/ 1691969 w 2923587"/>
                  <a:gd name="connsiteY1" fmla="*/ 538525 h 539446"/>
                  <a:gd name="connsiteX2" fmla="*/ 2443007 w 2923587"/>
                  <a:gd name="connsiteY2" fmla="*/ 335950 h 539446"/>
                  <a:gd name="connsiteX3" fmla="*/ 2923587 w 2923587"/>
                  <a:gd name="connsiteY3" fmla="*/ 0 h 539446"/>
                  <a:gd name="connsiteX0" fmla="*/ 0 w 2923587"/>
                  <a:gd name="connsiteY0" fmla="*/ 261577 h 542052"/>
                  <a:gd name="connsiteX1" fmla="*/ 1691969 w 2923587"/>
                  <a:gd name="connsiteY1" fmla="*/ 538525 h 542052"/>
                  <a:gd name="connsiteX2" fmla="*/ 2443007 w 2923587"/>
                  <a:gd name="connsiteY2" fmla="*/ 335950 h 542052"/>
                  <a:gd name="connsiteX3" fmla="*/ 2923587 w 2923587"/>
                  <a:gd name="connsiteY3" fmla="*/ 0 h 542052"/>
                  <a:gd name="connsiteX0" fmla="*/ 0 w 2923587"/>
                  <a:gd name="connsiteY0" fmla="*/ 261577 h 540391"/>
                  <a:gd name="connsiteX1" fmla="*/ 1691969 w 2923587"/>
                  <a:gd name="connsiteY1" fmla="*/ 538525 h 540391"/>
                  <a:gd name="connsiteX2" fmla="*/ 2443007 w 2923587"/>
                  <a:gd name="connsiteY2" fmla="*/ 335950 h 540391"/>
                  <a:gd name="connsiteX3" fmla="*/ 2923587 w 2923587"/>
                  <a:gd name="connsiteY3" fmla="*/ 0 h 540391"/>
                  <a:gd name="connsiteX0" fmla="*/ 0 w 2923587"/>
                  <a:gd name="connsiteY0" fmla="*/ 261577 h 539446"/>
                  <a:gd name="connsiteX1" fmla="*/ 1691969 w 2923587"/>
                  <a:gd name="connsiteY1" fmla="*/ 538525 h 539446"/>
                  <a:gd name="connsiteX2" fmla="*/ 2443007 w 2923587"/>
                  <a:gd name="connsiteY2" fmla="*/ 335950 h 539446"/>
                  <a:gd name="connsiteX3" fmla="*/ 2923587 w 2923587"/>
                  <a:gd name="connsiteY3" fmla="*/ 0 h 539446"/>
                  <a:gd name="connsiteX0" fmla="*/ 0 w 2923587"/>
                  <a:gd name="connsiteY0" fmla="*/ 261577 h 578502"/>
                  <a:gd name="connsiteX1" fmla="*/ 1691969 w 2923587"/>
                  <a:gd name="connsiteY1" fmla="*/ 538525 h 578502"/>
                  <a:gd name="connsiteX2" fmla="*/ 2443007 w 2923587"/>
                  <a:gd name="connsiteY2" fmla="*/ 335950 h 578502"/>
                  <a:gd name="connsiteX3" fmla="*/ 2923587 w 2923587"/>
                  <a:gd name="connsiteY3" fmla="*/ 0 h 578502"/>
                  <a:gd name="connsiteX0" fmla="*/ 0 w 2923587"/>
                  <a:gd name="connsiteY0" fmla="*/ 261577 h 601830"/>
                  <a:gd name="connsiteX1" fmla="*/ 1691969 w 2923587"/>
                  <a:gd name="connsiteY1" fmla="*/ 538525 h 601830"/>
                  <a:gd name="connsiteX2" fmla="*/ 2443007 w 2923587"/>
                  <a:gd name="connsiteY2" fmla="*/ 335950 h 601830"/>
                  <a:gd name="connsiteX3" fmla="*/ 2923587 w 2923587"/>
                  <a:gd name="connsiteY3" fmla="*/ 0 h 601830"/>
                  <a:gd name="connsiteX0" fmla="*/ 0 w 2923587"/>
                  <a:gd name="connsiteY0" fmla="*/ 261577 h 636100"/>
                  <a:gd name="connsiteX1" fmla="*/ 1709246 w 2923587"/>
                  <a:gd name="connsiteY1" fmla="*/ 592711 h 636100"/>
                  <a:gd name="connsiteX2" fmla="*/ 2443007 w 2923587"/>
                  <a:gd name="connsiteY2" fmla="*/ 335950 h 636100"/>
                  <a:gd name="connsiteX3" fmla="*/ 2923587 w 2923587"/>
                  <a:gd name="connsiteY3" fmla="*/ 0 h 636100"/>
                  <a:gd name="connsiteX0" fmla="*/ 0 w 2923587"/>
                  <a:gd name="connsiteY0" fmla="*/ 261577 h 627195"/>
                  <a:gd name="connsiteX1" fmla="*/ 1709246 w 2923587"/>
                  <a:gd name="connsiteY1" fmla="*/ 592711 h 627195"/>
                  <a:gd name="connsiteX2" fmla="*/ 2443007 w 2923587"/>
                  <a:gd name="connsiteY2" fmla="*/ 335950 h 627195"/>
                  <a:gd name="connsiteX3" fmla="*/ 2923587 w 2923587"/>
                  <a:gd name="connsiteY3" fmla="*/ 0 h 627195"/>
                  <a:gd name="connsiteX0" fmla="*/ 0 w 2923587"/>
                  <a:gd name="connsiteY0" fmla="*/ 261577 h 627195"/>
                  <a:gd name="connsiteX1" fmla="*/ 1709246 w 2923587"/>
                  <a:gd name="connsiteY1" fmla="*/ 592711 h 627195"/>
                  <a:gd name="connsiteX2" fmla="*/ 2443007 w 2923587"/>
                  <a:gd name="connsiteY2" fmla="*/ 335950 h 627195"/>
                  <a:gd name="connsiteX3" fmla="*/ 2923587 w 2923587"/>
                  <a:gd name="connsiteY3" fmla="*/ 0 h 627195"/>
                  <a:gd name="connsiteX0" fmla="*/ 0 w 2923587"/>
                  <a:gd name="connsiteY0" fmla="*/ 261577 h 627195"/>
                  <a:gd name="connsiteX1" fmla="*/ 1709246 w 2923587"/>
                  <a:gd name="connsiteY1" fmla="*/ 592711 h 627195"/>
                  <a:gd name="connsiteX2" fmla="*/ 2443007 w 2923587"/>
                  <a:gd name="connsiteY2" fmla="*/ 335950 h 627195"/>
                  <a:gd name="connsiteX3" fmla="*/ 2923587 w 2923587"/>
                  <a:gd name="connsiteY3" fmla="*/ 0 h 62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3587" h="627195">
                    <a:moveTo>
                      <a:pt x="0" y="261577"/>
                    </a:moveTo>
                    <a:cubicBezTo>
                      <a:pt x="774216" y="748188"/>
                      <a:pt x="1472686" y="617569"/>
                      <a:pt x="1709246" y="592711"/>
                    </a:cubicBezTo>
                    <a:cubicBezTo>
                      <a:pt x="1945806" y="567853"/>
                      <a:pt x="2237918" y="443202"/>
                      <a:pt x="2443007" y="335950"/>
                    </a:cubicBezTo>
                    <a:cubicBezTo>
                      <a:pt x="2648096" y="228698"/>
                      <a:pt x="2745789" y="154204"/>
                      <a:pt x="2923587" y="0"/>
                    </a:cubicBezTo>
                  </a:path>
                </a:pathLst>
              </a:custGeom>
              <a:noFill/>
              <a:ln w="76200">
                <a:solidFill>
                  <a:srgbClr val="92D050">
                    <a:alpha val="71000"/>
                  </a:srgb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800" b="0" i="0" u="none" strike="noStrike" kern="1200" cap="none" spc="0" normalizeH="0" baseline="0" noProof="0">
                  <a:ln w="762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59BFD5E-2A57-40C3-BC40-A0AD29775B2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546703" y="4998229"/>
                <a:ext cx="660998" cy="517493"/>
                <a:chOff x="14605307" y="3304154"/>
                <a:chExt cx="786723" cy="615921"/>
              </a:xfrm>
            </p:grpSpPr>
            <p:sp>
              <p:nvSpPr>
                <p:cNvPr id="18" name="Freeform 29">
                  <a:extLst>
                    <a:ext uri="{FF2B5EF4-FFF2-40B4-BE49-F238E27FC236}">
                      <a16:creationId xmlns:a16="http://schemas.microsoft.com/office/drawing/2014/main" id="{9C764C0E-0CC1-422C-8551-955A7EBFE93B}"/>
                    </a:ext>
                  </a:extLst>
                </p:cNvPr>
                <p:cNvSpPr>
                  <a:spLocks/>
                </p:cNvSpPr>
                <p:nvPr/>
              </p:nvSpPr>
              <p:spPr bwMode="white">
                <a:xfrm>
                  <a:off x="14605307" y="3304154"/>
                  <a:ext cx="786723" cy="615921"/>
                </a:xfrm>
                <a:custGeom>
                  <a:avLst/>
                  <a:gdLst>
                    <a:gd name="T0" fmla="*/ 594 w 3040"/>
                    <a:gd name="T1" fmla="*/ 0 h 2383"/>
                    <a:gd name="T2" fmla="*/ 2920 w 3040"/>
                    <a:gd name="T3" fmla="*/ 0 h 2383"/>
                    <a:gd name="T4" fmla="*/ 2948 w 3040"/>
                    <a:gd name="T5" fmla="*/ 4 h 2383"/>
                    <a:gd name="T6" fmla="*/ 2972 w 3040"/>
                    <a:gd name="T7" fmla="*/ 12 h 2383"/>
                    <a:gd name="T8" fmla="*/ 2995 w 3040"/>
                    <a:gd name="T9" fmla="*/ 27 h 2383"/>
                    <a:gd name="T10" fmla="*/ 3013 w 3040"/>
                    <a:gd name="T11" fmla="*/ 45 h 2383"/>
                    <a:gd name="T12" fmla="*/ 3028 w 3040"/>
                    <a:gd name="T13" fmla="*/ 68 h 2383"/>
                    <a:gd name="T14" fmla="*/ 3036 w 3040"/>
                    <a:gd name="T15" fmla="*/ 92 h 2383"/>
                    <a:gd name="T16" fmla="*/ 3040 w 3040"/>
                    <a:gd name="T17" fmla="*/ 120 h 2383"/>
                    <a:gd name="T18" fmla="*/ 3040 w 3040"/>
                    <a:gd name="T19" fmla="*/ 1821 h 2383"/>
                    <a:gd name="T20" fmla="*/ 3036 w 3040"/>
                    <a:gd name="T21" fmla="*/ 1847 h 2383"/>
                    <a:gd name="T22" fmla="*/ 3028 w 3040"/>
                    <a:gd name="T23" fmla="*/ 1873 h 2383"/>
                    <a:gd name="T24" fmla="*/ 3013 w 3040"/>
                    <a:gd name="T25" fmla="*/ 1896 h 2383"/>
                    <a:gd name="T26" fmla="*/ 2995 w 3040"/>
                    <a:gd name="T27" fmla="*/ 1914 h 2383"/>
                    <a:gd name="T28" fmla="*/ 2972 w 3040"/>
                    <a:gd name="T29" fmla="*/ 1929 h 2383"/>
                    <a:gd name="T30" fmla="*/ 2948 w 3040"/>
                    <a:gd name="T31" fmla="*/ 1937 h 2383"/>
                    <a:gd name="T32" fmla="*/ 2920 w 3040"/>
                    <a:gd name="T33" fmla="*/ 1941 h 2383"/>
                    <a:gd name="T34" fmla="*/ 2578 w 3040"/>
                    <a:gd name="T35" fmla="*/ 1941 h 2383"/>
                    <a:gd name="T36" fmla="*/ 2573 w 3040"/>
                    <a:gd name="T37" fmla="*/ 1939 h 2383"/>
                    <a:gd name="T38" fmla="*/ 2567 w 3040"/>
                    <a:gd name="T39" fmla="*/ 1939 h 2383"/>
                    <a:gd name="T40" fmla="*/ 2567 w 3040"/>
                    <a:gd name="T41" fmla="*/ 2263 h 2383"/>
                    <a:gd name="T42" fmla="*/ 2564 w 3040"/>
                    <a:gd name="T43" fmla="*/ 2291 h 2383"/>
                    <a:gd name="T44" fmla="*/ 2555 w 3040"/>
                    <a:gd name="T45" fmla="*/ 2317 h 2383"/>
                    <a:gd name="T46" fmla="*/ 2541 w 3040"/>
                    <a:gd name="T47" fmla="*/ 2338 h 2383"/>
                    <a:gd name="T48" fmla="*/ 2522 w 3040"/>
                    <a:gd name="T49" fmla="*/ 2357 h 2383"/>
                    <a:gd name="T50" fmla="*/ 2499 w 3040"/>
                    <a:gd name="T51" fmla="*/ 2371 h 2383"/>
                    <a:gd name="T52" fmla="*/ 2475 w 3040"/>
                    <a:gd name="T53" fmla="*/ 2381 h 2383"/>
                    <a:gd name="T54" fmla="*/ 2447 w 3040"/>
                    <a:gd name="T55" fmla="*/ 2383 h 2383"/>
                    <a:gd name="T56" fmla="*/ 120 w 3040"/>
                    <a:gd name="T57" fmla="*/ 2383 h 2383"/>
                    <a:gd name="T58" fmla="*/ 93 w 3040"/>
                    <a:gd name="T59" fmla="*/ 2381 h 2383"/>
                    <a:gd name="T60" fmla="*/ 68 w 3040"/>
                    <a:gd name="T61" fmla="*/ 2371 h 2383"/>
                    <a:gd name="T62" fmla="*/ 46 w 3040"/>
                    <a:gd name="T63" fmla="*/ 2357 h 2383"/>
                    <a:gd name="T64" fmla="*/ 27 w 3040"/>
                    <a:gd name="T65" fmla="*/ 2338 h 2383"/>
                    <a:gd name="T66" fmla="*/ 14 w 3040"/>
                    <a:gd name="T67" fmla="*/ 2317 h 2383"/>
                    <a:gd name="T68" fmla="*/ 4 w 3040"/>
                    <a:gd name="T69" fmla="*/ 2291 h 2383"/>
                    <a:gd name="T70" fmla="*/ 0 w 3040"/>
                    <a:gd name="T71" fmla="*/ 2263 h 2383"/>
                    <a:gd name="T72" fmla="*/ 0 w 3040"/>
                    <a:gd name="T73" fmla="*/ 563 h 2383"/>
                    <a:gd name="T74" fmla="*/ 4 w 3040"/>
                    <a:gd name="T75" fmla="*/ 536 h 2383"/>
                    <a:gd name="T76" fmla="*/ 14 w 3040"/>
                    <a:gd name="T77" fmla="*/ 510 h 2383"/>
                    <a:gd name="T78" fmla="*/ 27 w 3040"/>
                    <a:gd name="T79" fmla="*/ 488 h 2383"/>
                    <a:gd name="T80" fmla="*/ 46 w 3040"/>
                    <a:gd name="T81" fmla="*/ 469 h 2383"/>
                    <a:gd name="T82" fmla="*/ 68 w 3040"/>
                    <a:gd name="T83" fmla="*/ 456 h 2383"/>
                    <a:gd name="T84" fmla="*/ 93 w 3040"/>
                    <a:gd name="T85" fmla="*/ 446 h 2383"/>
                    <a:gd name="T86" fmla="*/ 120 w 3040"/>
                    <a:gd name="T87" fmla="*/ 444 h 2383"/>
                    <a:gd name="T88" fmla="*/ 475 w 3040"/>
                    <a:gd name="T89" fmla="*/ 444 h 2383"/>
                    <a:gd name="T90" fmla="*/ 474 w 3040"/>
                    <a:gd name="T91" fmla="*/ 423 h 2383"/>
                    <a:gd name="T92" fmla="*/ 474 w 3040"/>
                    <a:gd name="T93" fmla="*/ 120 h 2383"/>
                    <a:gd name="T94" fmla="*/ 477 w 3040"/>
                    <a:gd name="T95" fmla="*/ 92 h 2383"/>
                    <a:gd name="T96" fmla="*/ 486 w 3040"/>
                    <a:gd name="T97" fmla="*/ 68 h 2383"/>
                    <a:gd name="T98" fmla="*/ 500 w 3040"/>
                    <a:gd name="T99" fmla="*/ 45 h 2383"/>
                    <a:gd name="T100" fmla="*/ 519 w 3040"/>
                    <a:gd name="T101" fmla="*/ 27 h 2383"/>
                    <a:gd name="T102" fmla="*/ 541 w 3040"/>
                    <a:gd name="T103" fmla="*/ 12 h 2383"/>
                    <a:gd name="T104" fmla="*/ 566 w 3040"/>
                    <a:gd name="T105" fmla="*/ 4 h 2383"/>
                    <a:gd name="T106" fmla="*/ 594 w 3040"/>
                    <a:gd name="T107" fmla="*/ 0 h 2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040" h="2383">
                      <a:moveTo>
                        <a:pt x="594" y="0"/>
                      </a:moveTo>
                      <a:lnTo>
                        <a:pt x="2920" y="0"/>
                      </a:lnTo>
                      <a:lnTo>
                        <a:pt x="2948" y="4"/>
                      </a:lnTo>
                      <a:lnTo>
                        <a:pt x="2972" y="12"/>
                      </a:lnTo>
                      <a:lnTo>
                        <a:pt x="2995" y="27"/>
                      </a:lnTo>
                      <a:lnTo>
                        <a:pt x="3013" y="45"/>
                      </a:lnTo>
                      <a:lnTo>
                        <a:pt x="3028" y="68"/>
                      </a:lnTo>
                      <a:lnTo>
                        <a:pt x="3036" y="92"/>
                      </a:lnTo>
                      <a:lnTo>
                        <a:pt x="3040" y="120"/>
                      </a:lnTo>
                      <a:lnTo>
                        <a:pt x="3040" y="1821"/>
                      </a:lnTo>
                      <a:lnTo>
                        <a:pt x="3036" y="1847"/>
                      </a:lnTo>
                      <a:lnTo>
                        <a:pt x="3028" y="1873"/>
                      </a:lnTo>
                      <a:lnTo>
                        <a:pt x="3013" y="1896"/>
                      </a:lnTo>
                      <a:lnTo>
                        <a:pt x="2995" y="1914"/>
                      </a:lnTo>
                      <a:lnTo>
                        <a:pt x="2972" y="1929"/>
                      </a:lnTo>
                      <a:lnTo>
                        <a:pt x="2948" y="1937"/>
                      </a:lnTo>
                      <a:lnTo>
                        <a:pt x="2920" y="1941"/>
                      </a:lnTo>
                      <a:lnTo>
                        <a:pt x="2578" y="1941"/>
                      </a:lnTo>
                      <a:lnTo>
                        <a:pt x="2573" y="1939"/>
                      </a:lnTo>
                      <a:lnTo>
                        <a:pt x="2567" y="1939"/>
                      </a:lnTo>
                      <a:lnTo>
                        <a:pt x="2567" y="2263"/>
                      </a:lnTo>
                      <a:lnTo>
                        <a:pt x="2564" y="2291"/>
                      </a:lnTo>
                      <a:lnTo>
                        <a:pt x="2555" y="2317"/>
                      </a:lnTo>
                      <a:lnTo>
                        <a:pt x="2541" y="2338"/>
                      </a:lnTo>
                      <a:lnTo>
                        <a:pt x="2522" y="2357"/>
                      </a:lnTo>
                      <a:lnTo>
                        <a:pt x="2499" y="2371"/>
                      </a:lnTo>
                      <a:lnTo>
                        <a:pt x="2475" y="2381"/>
                      </a:lnTo>
                      <a:lnTo>
                        <a:pt x="2447" y="2383"/>
                      </a:lnTo>
                      <a:lnTo>
                        <a:pt x="120" y="2383"/>
                      </a:lnTo>
                      <a:lnTo>
                        <a:pt x="93" y="2381"/>
                      </a:lnTo>
                      <a:lnTo>
                        <a:pt x="68" y="2371"/>
                      </a:lnTo>
                      <a:lnTo>
                        <a:pt x="46" y="2357"/>
                      </a:lnTo>
                      <a:lnTo>
                        <a:pt x="27" y="2338"/>
                      </a:lnTo>
                      <a:lnTo>
                        <a:pt x="14" y="2317"/>
                      </a:lnTo>
                      <a:lnTo>
                        <a:pt x="4" y="2291"/>
                      </a:lnTo>
                      <a:lnTo>
                        <a:pt x="0" y="2263"/>
                      </a:lnTo>
                      <a:lnTo>
                        <a:pt x="0" y="563"/>
                      </a:lnTo>
                      <a:lnTo>
                        <a:pt x="4" y="536"/>
                      </a:lnTo>
                      <a:lnTo>
                        <a:pt x="14" y="510"/>
                      </a:lnTo>
                      <a:lnTo>
                        <a:pt x="27" y="488"/>
                      </a:lnTo>
                      <a:lnTo>
                        <a:pt x="46" y="469"/>
                      </a:lnTo>
                      <a:lnTo>
                        <a:pt x="68" y="456"/>
                      </a:lnTo>
                      <a:lnTo>
                        <a:pt x="93" y="446"/>
                      </a:lnTo>
                      <a:lnTo>
                        <a:pt x="120" y="444"/>
                      </a:lnTo>
                      <a:lnTo>
                        <a:pt x="475" y="444"/>
                      </a:lnTo>
                      <a:lnTo>
                        <a:pt x="474" y="423"/>
                      </a:lnTo>
                      <a:lnTo>
                        <a:pt x="474" y="120"/>
                      </a:lnTo>
                      <a:lnTo>
                        <a:pt x="477" y="92"/>
                      </a:lnTo>
                      <a:lnTo>
                        <a:pt x="486" y="68"/>
                      </a:lnTo>
                      <a:lnTo>
                        <a:pt x="500" y="45"/>
                      </a:lnTo>
                      <a:lnTo>
                        <a:pt x="519" y="27"/>
                      </a:lnTo>
                      <a:lnTo>
                        <a:pt x="541" y="12"/>
                      </a:lnTo>
                      <a:lnTo>
                        <a:pt x="566" y="4"/>
                      </a:lnTo>
                      <a:lnTo>
                        <a:pt x="594" y="0"/>
                      </a:lnTo>
                      <a:close/>
                    </a:path>
                  </a:pathLst>
                </a:custGeom>
                <a:no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0">
                  <a:extLst>
                    <a:ext uri="{FF2B5EF4-FFF2-40B4-BE49-F238E27FC236}">
                      <a16:creationId xmlns:a16="http://schemas.microsoft.com/office/drawing/2014/main" id="{48D8AD82-8CF3-4973-B95D-9960B7F41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7993" y="3335209"/>
                  <a:ext cx="602982" cy="439944"/>
                </a:xfrm>
                <a:custGeom>
                  <a:avLst/>
                  <a:gdLst>
                    <a:gd name="T0" fmla="*/ 0 w 2326"/>
                    <a:gd name="T1" fmla="*/ 0 h 1701"/>
                    <a:gd name="T2" fmla="*/ 2326 w 2326"/>
                    <a:gd name="T3" fmla="*/ 0 h 1701"/>
                    <a:gd name="T4" fmla="*/ 2326 w 2326"/>
                    <a:gd name="T5" fmla="*/ 1701 h 1701"/>
                    <a:gd name="T6" fmla="*/ 1984 w 2326"/>
                    <a:gd name="T7" fmla="*/ 1701 h 1701"/>
                    <a:gd name="T8" fmla="*/ 1984 w 2326"/>
                    <a:gd name="T9" fmla="*/ 1344 h 1701"/>
                    <a:gd name="T10" fmla="*/ 2096 w 2326"/>
                    <a:gd name="T11" fmla="*/ 1344 h 1701"/>
                    <a:gd name="T12" fmla="*/ 2096 w 2326"/>
                    <a:gd name="T13" fmla="*/ 206 h 1701"/>
                    <a:gd name="T14" fmla="*/ 791 w 2326"/>
                    <a:gd name="T15" fmla="*/ 206 h 1701"/>
                    <a:gd name="T16" fmla="*/ 791 w 2326"/>
                    <a:gd name="T17" fmla="*/ 303 h 1701"/>
                    <a:gd name="T18" fmla="*/ 629 w 2326"/>
                    <a:gd name="T19" fmla="*/ 303 h 1701"/>
                    <a:gd name="T20" fmla="*/ 629 w 2326"/>
                    <a:gd name="T21" fmla="*/ 202 h 1701"/>
                    <a:gd name="T22" fmla="*/ 192 w 2326"/>
                    <a:gd name="T23" fmla="*/ 202 h 1701"/>
                    <a:gd name="T24" fmla="*/ 192 w 2326"/>
                    <a:gd name="T25" fmla="*/ 303 h 1701"/>
                    <a:gd name="T26" fmla="*/ 0 w 2326"/>
                    <a:gd name="T27" fmla="*/ 303 h 1701"/>
                    <a:gd name="T28" fmla="*/ 0 w 2326"/>
                    <a:gd name="T29" fmla="*/ 0 h 1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26" h="1701">
                      <a:moveTo>
                        <a:pt x="0" y="0"/>
                      </a:moveTo>
                      <a:lnTo>
                        <a:pt x="2326" y="0"/>
                      </a:lnTo>
                      <a:lnTo>
                        <a:pt x="2326" y="1701"/>
                      </a:lnTo>
                      <a:lnTo>
                        <a:pt x="1984" y="1701"/>
                      </a:lnTo>
                      <a:lnTo>
                        <a:pt x="1984" y="1344"/>
                      </a:lnTo>
                      <a:lnTo>
                        <a:pt x="2096" y="1344"/>
                      </a:lnTo>
                      <a:lnTo>
                        <a:pt x="2096" y="206"/>
                      </a:lnTo>
                      <a:lnTo>
                        <a:pt x="791" y="206"/>
                      </a:lnTo>
                      <a:lnTo>
                        <a:pt x="791" y="303"/>
                      </a:lnTo>
                      <a:lnTo>
                        <a:pt x="629" y="303"/>
                      </a:lnTo>
                      <a:lnTo>
                        <a:pt x="629" y="202"/>
                      </a:lnTo>
                      <a:lnTo>
                        <a:pt x="192" y="202"/>
                      </a:lnTo>
                      <a:lnTo>
                        <a:pt x="192" y="303"/>
                      </a:lnTo>
                      <a:lnTo>
                        <a:pt x="0" y="3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B94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31">
                  <a:extLst>
                    <a:ext uri="{FF2B5EF4-FFF2-40B4-BE49-F238E27FC236}">
                      <a16:creationId xmlns:a16="http://schemas.microsoft.com/office/drawing/2014/main" id="{ED74C3BE-A116-458E-BDEB-E3D2FBA997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4636362" y="3449077"/>
                  <a:ext cx="601688" cy="439944"/>
                </a:xfrm>
                <a:custGeom>
                  <a:avLst/>
                  <a:gdLst>
                    <a:gd name="T0" fmla="*/ 341 w 2327"/>
                    <a:gd name="T1" fmla="*/ 680 h 1700"/>
                    <a:gd name="T2" fmla="*/ 604 w 2327"/>
                    <a:gd name="T3" fmla="*/ 680 h 1700"/>
                    <a:gd name="T4" fmla="*/ 604 w 2327"/>
                    <a:gd name="T5" fmla="*/ 849 h 1700"/>
                    <a:gd name="T6" fmla="*/ 341 w 2327"/>
                    <a:gd name="T7" fmla="*/ 849 h 1700"/>
                    <a:gd name="T8" fmla="*/ 341 w 2327"/>
                    <a:gd name="T9" fmla="*/ 680 h 1700"/>
                    <a:gd name="T10" fmla="*/ 341 w 2327"/>
                    <a:gd name="T11" fmla="*/ 386 h 1700"/>
                    <a:gd name="T12" fmla="*/ 604 w 2327"/>
                    <a:gd name="T13" fmla="*/ 386 h 1700"/>
                    <a:gd name="T14" fmla="*/ 604 w 2327"/>
                    <a:gd name="T15" fmla="*/ 554 h 1700"/>
                    <a:gd name="T16" fmla="*/ 341 w 2327"/>
                    <a:gd name="T17" fmla="*/ 554 h 1700"/>
                    <a:gd name="T18" fmla="*/ 341 w 2327"/>
                    <a:gd name="T19" fmla="*/ 386 h 1700"/>
                    <a:gd name="T20" fmla="*/ 927 w 2327"/>
                    <a:gd name="T21" fmla="*/ 207 h 1700"/>
                    <a:gd name="T22" fmla="*/ 927 w 2327"/>
                    <a:gd name="T23" fmla="*/ 1358 h 1700"/>
                    <a:gd name="T24" fmla="*/ 2098 w 2327"/>
                    <a:gd name="T25" fmla="*/ 1358 h 1700"/>
                    <a:gd name="T26" fmla="*/ 2098 w 2327"/>
                    <a:gd name="T27" fmla="*/ 207 h 1700"/>
                    <a:gd name="T28" fmla="*/ 927 w 2327"/>
                    <a:gd name="T29" fmla="*/ 207 h 1700"/>
                    <a:gd name="T30" fmla="*/ 193 w 2327"/>
                    <a:gd name="T31" fmla="*/ 201 h 1700"/>
                    <a:gd name="T32" fmla="*/ 193 w 2327"/>
                    <a:gd name="T33" fmla="*/ 1364 h 1700"/>
                    <a:gd name="T34" fmla="*/ 765 w 2327"/>
                    <a:gd name="T35" fmla="*/ 1364 h 1700"/>
                    <a:gd name="T36" fmla="*/ 765 w 2327"/>
                    <a:gd name="T37" fmla="*/ 201 h 1700"/>
                    <a:gd name="T38" fmla="*/ 193 w 2327"/>
                    <a:gd name="T39" fmla="*/ 201 h 1700"/>
                    <a:gd name="T40" fmla="*/ 0 w 2327"/>
                    <a:gd name="T41" fmla="*/ 0 h 1700"/>
                    <a:gd name="T42" fmla="*/ 2327 w 2327"/>
                    <a:gd name="T43" fmla="*/ 0 h 1700"/>
                    <a:gd name="T44" fmla="*/ 2327 w 2327"/>
                    <a:gd name="T45" fmla="*/ 1700 h 1700"/>
                    <a:gd name="T46" fmla="*/ 0 w 2327"/>
                    <a:gd name="T47" fmla="*/ 1700 h 1700"/>
                    <a:gd name="T48" fmla="*/ 0 w 2327"/>
                    <a:gd name="T49" fmla="*/ 0 h 17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27" h="1700">
                      <a:moveTo>
                        <a:pt x="341" y="680"/>
                      </a:moveTo>
                      <a:lnTo>
                        <a:pt x="604" y="680"/>
                      </a:lnTo>
                      <a:lnTo>
                        <a:pt x="604" y="849"/>
                      </a:lnTo>
                      <a:lnTo>
                        <a:pt x="341" y="849"/>
                      </a:lnTo>
                      <a:lnTo>
                        <a:pt x="341" y="680"/>
                      </a:lnTo>
                      <a:close/>
                      <a:moveTo>
                        <a:pt x="341" y="386"/>
                      </a:moveTo>
                      <a:lnTo>
                        <a:pt x="604" y="386"/>
                      </a:lnTo>
                      <a:lnTo>
                        <a:pt x="604" y="554"/>
                      </a:lnTo>
                      <a:lnTo>
                        <a:pt x="341" y="554"/>
                      </a:lnTo>
                      <a:lnTo>
                        <a:pt x="341" y="386"/>
                      </a:lnTo>
                      <a:close/>
                      <a:moveTo>
                        <a:pt x="927" y="207"/>
                      </a:moveTo>
                      <a:lnTo>
                        <a:pt x="927" y="1358"/>
                      </a:lnTo>
                      <a:lnTo>
                        <a:pt x="2098" y="1358"/>
                      </a:lnTo>
                      <a:lnTo>
                        <a:pt x="2098" y="207"/>
                      </a:lnTo>
                      <a:lnTo>
                        <a:pt x="927" y="207"/>
                      </a:lnTo>
                      <a:close/>
                      <a:moveTo>
                        <a:pt x="193" y="201"/>
                      </a:moveTo>
                      <a:lnTo>
                        <a:pt x="193" y="1364"/>
                      </a:lnTo>
                      <a:lnTo>
                        <a:pt x="765" y="1364"/>
                      </a:lnTo>
                      <a:lnTo>
                        <a:pt x="765" y="201"/>
                      </a:lnTo>
                      <a:lnTo>
                        <a:pt x="193" y="201"/>
                      </a:lnTo>
                      <a:close/>
                      <a:moveTo>
                        <a:pt x="0" y="0"/>
                      </a:moveTo>
                      <a:lnTo>
                        <a:pt x="2327" y="0"/>
                      </a:lnTo>
                      <a:lnTo>
                        <a:pt x="2327" y="1700"/>
                      </a:lnTo>
                      <a:lnTo>
                        <a:pt x="0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C6EDC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 44">
                <a:extLst>
                  <a:ext uri="{FF2B5EF4-FFF2-40B4-BE49-F238E27FC236}">
                    <a16:creationId xmlns:a16="http://schemas.microsoft.com/office/drawing/2014/main" id="{60DA02C4-ECD9-4A02-94D5-2A3C5AD22F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41886" y="5352648"/>
                <a:ext cx="146704" cy="416256"/>
              </a:xfrm>
              <a:custGeom>
                <a:avLst/>
                <a:gdLst>
                  <a:gd name="T0" fmla="*/ 335 w 614"/>
                  <a:gd name="T1" fmla="*/ 382 h 1746"/>
                  <a:gd name="T2" fmla="*/ 393 w 614"/>
                  <a:gd name="T3" fmla="*/ 385 h 1746"/>
                  <a:gd name="T4" fmla="*/ 468 w 614"/>
                  <a:gd name="T5" fmla="*/ 390 h 1746"/>
                  <a:gd name="T6" fmla="*/ 536 w 614"/>
                  <a:gd name="T7" fmla="*/ 397 h 1746"/>
                  <a:gd name="T8" fmla="*/ 574 w 614"/>
                  <a:gd name="T9" fmla="*/ 421 h 1746"/>
                  <a:gd name="T10" fmla="*/ 599 w 614"/>
                  <a:gd name="T11" fmla="*/ 460 h 1746"/>
                  <a:gd name="T12" fmla="*/ 608 w 614"/>
                  <a:gd name="T13" fmla="*/ 544 h 1746"/>
                  <a:gd name="T14" fmla="*/ 614 w 614"/>
                  <a:gd name="T15" fmla="*/ 654 h 1746"/>
                  <a:gd name="T16" fmla="*/ 614 w 614"/>
                  <a:gd name="T17" fmla="*/ 755 h 1746"/>
                  <a:gd name="T18" fmla="*/ 609 w 614"/>
                  <a:gd name="T19" fmla="*/ 858 h 1746"/>
                  <a:gd name="T20" fmla="*/ 600 w 614"/>
                  <a:gd name="T21" fmla="*/ 977 h 1746"/>
                  <a:gd name="T22" fmla="*/ 585 w 614"/>
                  <a:gd name="T23" fmla="*/ 1008 h 1746"/>
                  <a:gd name="T24" fmla="*/ 555 w 614"/>
                  <a:gd name="T25" fmla="*/ 1022 h 1746"/>
                  <a:gd name="T26" fmla="*/ 543 w 614"/>
                  <a:gd name="T27" fmla="*/ 1023 h 1746"/>
                  <a:gd name="T28" fmla="*/ 539 w 614"/>
                  <a:gd name="T29" fmla="*/ 1026 h 1746"/>
                  <a:gd name="T30" fmla="*/ 528 w 614"/>
                  <a:gd name="T31" fmla="*/ 1027 h 1746"/>
                  <a:gd name="T32" fmla="*/ 509 w 614"/>
                  <a:gd name="T33" fmla="*/ 1721 h 1746"/>
                  <a:gd name="T34" fmla="*/ 486 w 614"/>
                  <a:gd name="T35" fmla="*/ 1744 h 1746"/>
                  <a:gd name="T36" fmla="*/ 381 w 614"/>
                  <a:gd name="T37" fmla="*/ 1746 h 1746"/>
                  <a:gd name="T38" fmla="*/ 352 w 614"/>
                  <a:gd name="T39" fmla="*/ 1734 h 1746"/>
                  <a:gd name="T40" fmla="*/ 340 w 614"/>
                  <a:gd name="T41" fmla="*/ 1705 h 1746"/>
                  <a:gd name="T42" fmla="*/ 275 w 614"/>
                  <a:gd name="T43" fmla="*/ 1138 h 1746"/>
                  <a:gd name="T44" fmla="*/ 272 w 614"/>
                  <a:gd name="T45" fmla="*/ 1721 h 1746"/>
                  <a:gd name="T46" fmla="*/ 250 w 614"/>
                  <a:gd name="T47" fmla="*/ 1744 h 1746"/>
                  <a:gd name="T48" fmla="*/ 144 w 614"/>
                  <a:gd name="T49" fmla="*/ 1746 h 1746"/>
                  <a:gd name="T50" fmla="*/ 115 w 614"/>
                  <a:gd name="T51" fmla="*/ 1734 h 1746"/>
                  <a:gd name="T52" fmla="*/ 103 w 614"/>
                  <a:gd name="T53" fmla="*/ 1705 h 1746"/>
                  <a:gd name="T54" fmla="*/ 79 w 614"/>
                  <a:gd name="T55" fmla="*/ 1026 h 1746"/>
                  <a:gd name="T56" fmla="*/ 74 w 614"/>
                  <a:gd name="T57" fmla="*/ 1024 h 1746"/>
                  <a:gd name="T58" fmla="*/ 69 w 614"/>
                  <a:gd name="T59" fmla="*/ 1023 h 1746"/>
                  <a:gd name="T60" fmla="*/ 44 w 614"/>
                  <a:gd name="T61" fmla="*/ 1017 h 1746"/>
                  <a:gd name="T62" fmla="*/ 19 w 614"/>
                  <a:gd name="T63" fmla="*/ 993 h 1746"/>
                  <a:gd name="T64" fmla="*/ 10 w 614"/>
                  <a:gd name="T65" fmla="*/ 914 h 1746"/>
                  <a:gd name="T66" fmla="*/ 2 w 614"/>
                  <a:gd name="T67" fmla="*/ 804 h 1746"/>
                  <a:gd name="T68" fmla="*/ 0 w 614"/>
                  <a:gd name="T69" fmla="*/ 705 h 1746"/>
                  <a:gd name="T70" fmla="*/ 4 w 614"/>
                  <a:gd name="T71" fmla="*/ 601 h 1746"/>
                  <a:gd name="T72" fmla="*/ 11 w 614"/>
                  <a:gd name="T73" fmla="*/ 482 h 1746"/>
                  <a:gd name="T74" fmla="*/ 25 w 614"/>
                  <a:gd name="T75" fmla="*/ 439 h 1746"/>
                  <a:gd name="T76" fmla="*/ 58 w 614"/>
                  <a:gd name="T77" fmla="*/ 407 h 1746"/>
                  <a:gd name="T78" fmla="*/ 102 w 614"/>
                  <a:gd name="T79" fmla="*/ 392 h 1746"/>
                  <a:gd name="T80" fmla="*/ 186 w 614"/>
                  <a:gd name="T81" fmla="*/ 387 h 1746"/>
                  <a:gd name="T82" fmla="*/ 252 w 614"/>
                  <a:gd name="T83" fmla="*/ 384 h 1746"/>
                  <a:gd name="T84" fmla="*/ 307 w 614"/>
                  <a:gd name="T85" fmla="*/ 382 h 1746"/>
                  <a:gd name="T86" fmla="*/ 343 w 614"/>
                  <a:gd name="T87" fmla="*/ 4 h 1746"/>
                  <a:gd name="T88" fmla="*/ 403 w 614"/>
                  <a:gd name="T89" fmla="*/ 29 h 1746"/>
                  <a:gd name="T90" fmla="*/ 447 w 614"/>
                  <a:gd name="T91" fmla="*/ 73 h 1746"/>
                  <a:gd name="T92" fmla="*/ 472 w 614"/>
                  <a:gd name="T93" fmla="*/ 132 h 1746"/>
                  <a:gd name="T94" fmla="*/ 472 w 614"/>
                  <a:gd name="T95" fmla="*/ 199 h 1746"/>
                  <a:gd name="T96" fmla="*/ 447 w 614"/>
                  <a:gd name="T97" fmla="*/ 258 h 1746"/>
                  <a:gd name="T98" fmla="*/ 403 w 614"/>
                  <a:gd name="T99" fmla="*/ 303 h 1746"/>
                  <a:gd name="T100" fmla="*/ 343 w 614"/>
                  <a:gd name="T101" fmla="*/ 327 h 1746"/>
                  <a:gd name="T102" fmla="*/ 277 w 614"/>
                  <a:gd name="T103" fmla="*/ 327 h 1746"/>
                  <a:gd name="T104" fmla="*/ 218 w 614"/>
                  <a:gd name="T105" fmla="*/ 303 h 1746"/>
                  <a:gd name="T106" fmla="*/ 173 w 614"/>
                  <a:gd name="T107" fmla="*/ 258 h 1746"/>
                  <a:gd name="T108" fmla="*/ 149 w 614"/>
                  <a:gd name="T109" fmla="*/ 199 h 1746"/>
                  <a:gd name="T110" fmla="*/ 149 w 614"/>
                  <a:gd name="T111" fmla="*/ 132 h 1746"/>
                  <a:gd name="T112" fmla="*/ 173 w 614"/>
                  <a:gd name="T113" fmla="*/ 73 h 1746"/>
                  <a:gd name="T114" fmla="*/ 218 w 614"/>
                  <a:gd name="T115" fmla="*/ 29 h 1746"/>
                  <a:gd name="T116" fmla="*/ 277 w 614"/>
                  <a:gd name="T117" fmla="*/ 4 h 1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14" h="1746">
                    <a:moveTo>
                      <a:pt x="307" y="382"/>
                    </a:moveTo>
                    <a:lnTo>
                      <a:pt x="335" y="382"/>
                    </a:lnTo>
                    <a:lnTo>
                      <a:pt x="363" y="384"/>
                    </a:lnTo>
                    <a:lnTo>
                      <a:pt x="393" y="385"/>
                    </a:lnTo>
                    <a:lnTo>
                      <a:pt x="428" y="387"/>
                    </a:lnTo>
                    <a:lnTo>
                      <a:pt x="468" y="390"/>
                    </a:lnTo>
                    <a:lnTo>
                      <a:pt x="514" y="392"/>
                    </a:lnTo>
                    <a:lnTo>
                      <a:pt x="536" y="397"/>
                    </a:lnTo>
                    <a:lnTo>
                      <a:pt x="556" y="407"/>
                    </a:lnTo>
                    <a:lnTo>
                      <a:pt x="574" y="421"/>
                    </a:lnTo>
                    <a:lnTo>
                      <a:pt x="589" y="439"/>
                    </a:lnTo>
                    <a:lnTo>
                      <a:pt x="599" y="460"/>
                    </a:lnTo>
                    <a:lnTo>
                      <a:pt x="603" y="482"/>
                    </a:lnTo>
                    <a:lnTo>
                      <a:pt x="608" y="544"/>
                    </a:lnTo>
                    <a:lnTo>
                      <a:pt x="612" y="601"/>
                    </a:lnTo>
                    <a:lnTo>
                      <a:pt x="614" y="654"/>
                    </a:lnTo>
                    <a:lnTo>
                      <a:pt x="614" y="705"/>
                    </a:lnTo>
                    <a:lnTo>
                      <a:pt x="614" y="755"/>
                    </a:lnTo>
                    <a:lnTo>
                      <a:pt x="613" y="804"/>
                    </a:lnTo>
                    <a:lnTo>
                      <a:pt x="609" y="858"/>
                    </a:lnTo>
                    <a:lnTo>
                      <a:pt x="606" y="914"/>
                    </a:lnTo>
                    <a:lnTo>
                      <a:pt x="600" y="977"/>
                    </a:lnTo>
                    <a:lnTo>
                      <a:pt x="596" y="993"/>
                    </a:lnTo>
                    <a:lnTo>
                      <a:pt x="585" y="1008"/>
                    </a:lnTo>
                    <a:lnTo>
                      <a:pt x="572" y="1017"/>
                    </a:lnTo>
                    <a:lnTo>
                      <a:pt x="555" y="1022"/>
                    </a:lnTo>
                    <a:lnTo>
                      <a:pt x="547" y="1023"/>
                    </a:lnTo>
                    <a:lnTo>
                      <a:pt x="543" y="1023"/>
                    </a:lnTo>
                    <a:lnTo>
                      <a:pt x="541" y="1024"/>
                    </a:lnTo>
                    <a:lnTo>
                      <a:pt x="539" y="1026"/>
                    </a:lnTo>
                    <a:lnTo>
                      <a:pt x="537" y="1026"/>
                    </a:lnTo>
                    <a:lnTo>
                      <a:pt x="528" y="1027"/>
                    </a:lnTo>
                    <a:lnTo>
                      <a:pt x="511" y="1705"/>
                    </a:lnTo>
                    <a:lnTo>
                      <a:pt x="509" y="1721"/>
                    </a:lnTo>
                    <a:lnTo>
                      <a:pt x="499" y="1734"/>
                    </a:lnTo>
                    <a:lnTo>
                      <a:pt x="486" y="1744"/>
                    </a:lnTo>
                    <a:lnTo>
                      <a:pt x="470" y="1746"/>
                    </a:lnTo>
                    <a:lnTo>
                      <a:pt x="381" y="1746"/>
                    </a:lnTo>
                    <a:lnTo>
                      <a:pt x="365" y="1744"/>
                    </a:lnTo>
                    <a:lnTo>
                      <a:pt x="352" y="1734"/>
                    </a:lnTo>
                    <a:lnTo>
                      <a:pt x="343" y="1721"/>
                    </a:lnTo>
                    <a:lnTo>
                      <a:pt x="340" y="1705"/>
                    </a:lnTo>
                    <a:lnTo>
                      <a:pt x="340" y="1138"/>
                    </a:lnTo>
                    <a:lnTo>
                      <a:pt x="275" y="1138"/>
                    </a:lnTo>
                    <a:lnTo>
                      <a:pt x="275" y="1705"/>
                    </a:lnTo>
                    <a:lnTo>
                      <a:pt x="272" y="1721"/>
                    </a:lnTo>
                    <a:lnTo>
                      <a:pt x="264" y="1734"/>
                    </a:lnTo>
                    <a:lnTo>
                      <a:pt x="250" y="1744"/>
                    </a:lnTo>
                    <a:lnTo>
                      <a:pt x="233" y="1746"/>
                    </a:lnTo>
                    <a:lnTo>
                      <a:pt x="144" y="1746"/>
                    </a:lnTo>
                    <a:lnTo>
                      <a:pt x="128" y="1744"/>
                    </a:lnTo>
                    <a:lnTo>
                      <a:pt x="115" y="1734"/>
                    </a:lnTo>
                    <a:lnTo>
                      <a:pt x="106" y="1721"/>
                    </a:lnTo>
                    <a:lnTo>
                      <a:pt x="103" y="1705"/>
                    </a:lnTo>
                    <a:lnTo>
                      <a:pt x="86" y="1027"/>
                    </a:lnTo>
                    <a:lnTo>
                      <a:pt x="79" y="1026"/>
                    </a:lnTo>
                    <a:lnTo>
                      <a:pt x="75" y="1026"/>
                    </a:lnTo>
                    <a:lnTo>
                      <a:pt x="74" y="1024"/>
                    </a:lnTo>
                    <a:lnTo>
                      <a:pt x="73" y="1023"/>
                    </a:lnTo>
                    <a:lnTo>
                      <a:pt x="69" y="1023"/>
                    </a:lnTo>
                    <a:lnTo>
                      <a:pt x="61" y="1022"/>
                    </a:lnTo>
                    <a:lnTo>
                      <a:pt x="44" y="1017"/>
                    </a:lnTo>
                    <a:lnTo>
                      <a:pt x="29" y="1008"/>
                    </a:lnTo>
                    <a:lnTo>
                      <a:pt x="19" y="993"/>
                    </a:lnTo>
                    <a:lnTo>
                      <a:pt x="15" y="977"/>
                    </a:lnTo>
                    <a:lnTo>
                      <a:pt x="10" y="914"/>
                    </a:lnTo>
                    <a:lnTo>
                      <a:pt x="5" y="858"/>
                    </a:lnTo>
                    <a:lnTo>
                      <a:pt x="2" y="804"/>
                    </a:lnTo>
                    <a:lnTo>
                      <a:pt x="0" y="755"/>
                    </a:lnTo>
                    <a:lnTo>
                      <a:pt x="0" y="705"/>
                    </a:lnTo>
                    <a:lnTo>
                      <a:pt x="1" y="654"/>
                    </a:lnTo>
                    <a:lnTo>
                      <a:pt x="4" y="601"/>
                    </a:lnTo>
                    <a:lnTo>
                      <a:pt x="6" y="544"/>
                    </a:lnTo>
                    <a:lnTo>
                      <a:pt x="11" y="482"/>
                    </a:lnTo>
                    <a:lnTo>
                      <a:pt x="16" y="460"/>
                    </a:lnTo>
                    <a:lnTo>
                      <a:pt x="25" y="439"/>
                    </a:lnTo>
                    <a:lnTo>
                      <a:pt x="40" y="421"/>
                    </a:lnTo>
                    <a:lnTo>
                      <a:pt x="58" y="407"/>
                    </a:lnTo>
                    <a:lnTo>
                      <a:pt x="79" y="397"/>
                    </a:lnTo>
                    <a:lnTo>
                      <a:pt x="102" y="392"/>
                    </a:lnTo>
                    <a:lnTo>
                      <a:pt x="148" y="390"/>
                    </a:lnTo>
                    <a:lnTo>
                      <a:pt x="186" y="387"/>
                    </a:lnTo>
                    <a:lnTo>
                      <a:pt x="221" y="385"/>
                    </a:lnTo>
                    <a:lnTo>
                      <a:pt x="252" y="384"/>
                    </a:lnTo>
                    <a:lnTo>
                      <a:pt x="281" y="382"/>
                    </a:lnTo>
                    <a:lnTo>
                      <a:pt x="307" y="382"/>
                    </a:lnTo>
                    <a:close/>
                    <a:moveTo>
                      <a:pt x="311" y="0"/>
                    </a:moveTo>
                    <a:lnTo>
                      <a:pt x="343" y="4"/>
                    </a:lnTo>
                    <a:lnTo>
                      <a:pt x="375" y="14"/>
                    </a:lnTo>
                    <a:lnTo>
                      <a:pt x="403" y="29"/>
                    </a:lnTo>
                    <a:lnTo>
                      <a:pt x="427" y="49"/>
                    </a:lnTo>
                    <a:lnTo>
                      <a:pt x="447" y="73"/>
                    </a:lnTo>
                    <a:lnTo>
                      <a:pt x="462" y="102"/>
                    </a:lnTo>
                    <a:lnTo>
                      <a:pt x="472" y="132"/>
                    </a:lnTo>
                    <a:lnTo>
                      <a:pt x="475" y="166"/>
                    </a:lnTo>
                    <a:lnTo>
                      <a:pt x="472" y="199"/>
                    </a:lnTo>
                    <a:lnTo>
                      <a:pt x="462" y="230"/>
                    </a:lnTo>
                    <a:lnTo>
                      <a:pt x="447" y="258"/>
                    </a:lnTo>
                    <a:lnTo>
                      <a:pt x="427" y="282"/>
                    </a:lnTo>
                    <a:lnTo>
                      <a:pt x="403" y="303"/>
                    </a:lnTo>
                    <a:lnTo>
                      <a:pt x="375" y="317"/>
                    </a:lnTo>
                    <a:lnTo>
                      <a:pt x="343" y="327"/>
                    </a:lnTo>
                    <a:lnTo>
                      <a:pt x="311" y="330"/>
                    </a:lnTo>
                    <a:lnTo>
                      <a:pt x="277" y="327"/>
                    </a:lnTo>
                    <a:lnTo>
                      <a:pt x="245" y="317"/>
                    </a:lnTo>
                    <a:lnTo>
                      <a:pt x="218" y="303"/>
                    </a:lnTo>
                    <a:lnTo>
                      <a:pt x="194" y="282"/>
                    </a:lnTo>
                    <a:lnTo>
                      <a:pt x="173" y="258"/>
                    </a:lnTo>
                    <a:lnTo>
                      <a:pt x="158" y="230"/>
                    </a:lnTo>
                    <a:lnTo>
                      <a:pt x="149" y="199"/>
                    </a:lnTo>
                    <a:lnTo>
                      <a:pt x="145" y="166"/>
                    </a:lnTo>
                    <a:lnTo>
                      <a:pt x="149" y="132"/>
                    </a:lnTo>
                    <a:lnTo>
                      <a:pt x="158" y="102"/>
                    </a:lnTo>
                    <a:lnTo>
                      <a:pt x="173" y="73"/>
                    </a:lnTo>
                    <a:lnTo>
                      <a:pt x="194" y="49"/>
                    </a:lnTo>
                    <a:lnTo>
                      <a:pt x="218" y="29"/>
                    </a:lnTo>
                    <a:lnTo>
                      <a:pt x="245" y="14"/>
                    </a:lnTo>
                    <a:lnTo>
                      <a:pt x="277" y="4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C972D8B-8948-414F-919D-A481C42A8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2557" y="5133910"/>
              <a:ext cx="660640" cy="66064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CD5F10-8771-4709-AFDD-1AB9E76E84B5}"/>
              </a:ext>
            </a:extLst>
          </p:cNvPr>
          <p:cNvGrpSpPr/>
          <p:nvPr/>
        </p:nvGrpSpPr>
        <p:grpSpPr>
          <a:xfrm>
            <a:off x="9111429" y="3466993"/>
            <a:ext cx="2440753" cy="1618511"/>
            <a:chOff x="9437701" y="3466993"/>
            <a:chExt cx="2440753" cy="161851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11E2541-1C52-4524-BA20-7A3C2B94D8E2}"/>
                </a:ext>
              </a:extLst>
            </p:cNvPr>
            <p:cNvGrpSpPr/>
            <p:nvPr/>
          </p:nvGrpSpPr>
          <p:grpSpPr>
            <a:xfrm>
              <a:off x="11062279" y="4057644"/>
              <a:ext cx="816175" cy="608971"/>
              <a:chOff x="4382746" y="2482457"/>
              <a:chExt cx="2511790" cy="1782295"/>
            </a:xfrm>
          </p:grpSpPr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0DBABB54-BC16-45D5-B339-3FB6221E5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746" y="2482457"/>
                <a:ext cx="2511790" cy="1597144"/>
              </a:xfrm>
              <a:custGeom>
                <a:avLst/>
                <a:gdLst>
                  <a:gd name="T0" fmla="*/ 1531 w 2706"/>
                  <a:gd name="T1" fmla="*/ 4 h 1717"/>
                  <a:gd name="T2" fmla="*/ 1651 w 2706"/>
                  <a:gd name="T3" fmla="*/ 33 h 1717"/>
                  <a:gd name="T4" fmla="*/ 1758 w 2706"/>
                  <a:gd name="T5" fmla="*/ 85 h 1717"/>
                  <a:gd name="T6" fmla="*/ 1851 w 2706"/>
                  <a:gd name="T7" fmla="*/ 160 h 1717"/>
                  <a:gd name="T8" fmla="*/ 1925 w 2706"/>
                  <a:gd name="T9" fmla="*/ 253 h 1717"/>
                  <a:gd name="T10" fmla="*/ 1978 w 2706"/>
                  <a:gd name="T11" fmla="*/ 362 h 1717"/>
                  <a:gd name="T12" fmla="*/ 2016 w 2706"/>
                  <a:gd name="T13" fmla="*/ 419 h 1717"/>
                  <a:gd name="T14" fmla="*/ 2126 w 2706"/>
                  <a:gd name="T15" fmla="*/ 433 h 1717"/>
                  <a:gd name="T16" fmla="*/ 2226 w 2706"/>
                  <a:gd name="T17" fmla="*/ 472 h 1717"/>
                  <a:gd name="T18" fmla="*/ 2313 w 2706"/>
                  <a:gd name="T19" fmla="*/ 532 h 1717"/>
                  <a:gd name="T20" fmla="*/ 2383 w 2706"/>
                  <a:gd name="T21" fmla="*/ 611 h 1717"/>
                  <a:gd name="T22" fmla="*/ 2434 w 2706"/>
                  <a:gd name="T23" fmla="*/ 705 h 1717"/>
                  <a:gd name="T24" fmla="*/ 2461 w 2706"/>
                  <a:gd name="T25" fmla="*/ 812 h 1717"/>
                  <a:gd name="T26" fmla="*/ 2461 w 2706"/>
                  <a:gd name="T27" fmla="*/ 923 h 1717"/>
                  <a:gd name="T28" fmla="*/ 2493 w 2706"/>
                  <a:gd name="T29" fmla="*/ 994 h 1717"/>
                  <a:gd name="T30" fmla="*/ 2572 w 2706"/>
                  <a:gd name="T31" fmla="*/ 1045 h 1717"/>
                  <a:gd name="T32" fmla="*/ 2635 w 2706"/>
                  <a:gd name="T33" fmla="*/ 1113 h 1717"/>
                  <a:gd name="T34" fmla="*/ 2680 w 2706"/>
                  <a:gd name="T35" fmla="*/ 1194 h 1717"/>
                  <a:gd name="T36" fmla="*/ 2704 w 2706"/>
                  <a:gd name="T37" fmla="*/ 1287 h 1717"/>
                  <a:gd name="T38" fmla="*/ 2703 w 2706"/>
                  <a:gd name="T39" fmla="*/ 1387 h 1717"/>
                  <a:gd name="T40" fmla="*/ 2677 w 2706"/>
                  <a:gd name="T41" fmla="*/ 1484 h 1717"/>
                  <a:gd name="T42" fmla="*/ 2628 w 2706"/>
                  <a:gd name="T43" fmla="*/ 1568 h 1717"/>
                  <a:gd name="T44" fmla="*/ 2559 w 2706"/>
                  <a:gd name="T45" fmla="*/ 1637 h 1717"/>
                  <a:gd name="T46" fmla="*/ 2474 w 2706"/>
                  <a:gd name="T47" fmla="*/ 1687 h 1717"/>
                  <a:gd name="T48" fmla="*/ 2377 w 2706"/>
                  <a:gd name="T49" fmla="*/ 1714 h 1717"/>
                  <a:gd name="T50" fmla="*/ 521 w 2706"/>
                  <a:gd name="T51" fmla="*/ 1717 h 1717"/>
                  <a:gd name="T52" fmla="*/ 402 w 2706"/>
                  <a:gd name="T53" fmla="*/ 1704 h 1717"/>
                  <a:gd name="T54" fmla="*/ 292 w 2706"/>
                  <a:gd name="T55" fmla="*/ 1665 h 1717"/>
                  <a:gd name="T56" fmla="*/ 195 w 2706"/>
                  <a:gd name="T57" fmla="*/ 1604 h 1717"/>
                  <a:gd name="T58" fmla="*/ 115 w 2706"/>
                  <a:gd name="T59" fmla="*/ 1523 h 1717"/>
                  <a:gd name="T60" fmla="*/ 54 w 2706"/>
                  <a:gd name="T61" fmla="*/ 1426 h 1717"/>
                  <a:gd name="T62" fmla="*/ 14 w 2706"/>
                  <a:gd name="T63" fmla="*/ 1316 h 1717"/>
                  <a:gd name="T64" fmla="*/ 0 w 2706"/>
                  <a:gd name="T65" fmla="*/ 1196 h 1717"/>
                  <a:gd name="T66" fmla="*/ 15 w 2706"/>
                  <a:gd name="T67" fmla="*/ 1075 h 1717"/>
                  <a:gd name="T68" fmla="*/ 55 w 2706"/>
                  <a:gd name="T69" fmla="*/ 964 h 1717"/>
                  <a:gd name="T70" fmla="*/ 119 w 2706"/>
                  <a:gd name="T71" fmla="*/ 866 h 1717"/>
                  <a:gd name="T72" fmla="*/ 202 w 2706"/>
                  <a:gd name="T73" fmla="*/ 785 h 1717"/>
                  <a:gd name="T74" fmla="*/ 301 w 2706"/>
                  <a:gd name="T75" fmla="*/ 723 h 1717"/>
                  <a:gd name="T76" fmla="*/ 414 w 2706"/>
                  <a:gd name="T77" fmla="*/ 686 h 1717"/>
                  <a:gd name="T78" fmla="*/ 415 w 2706"/>
                  <a:gd name="T79" fmla="*/ 585 h 1717"/>
                  <a:gd name="T80" fmla="*/ 442 w 2706"/>
                  <a:gd name="T81" fmla="*/ 480 h 1717"/>
                  <a:gd name="T82" fmla="*/ 491 w 2706"/>
                  <a:gd name="T83" fmla="*/ 387 h 1717"/>
                  <a:gd name="T84" fmla="*/ 561 w 2706"/>
                  <a:gd name="T85" fmla="*/ 309 h 1717"/>
                  <a:gd name="T86" fmla="*/ 648 w 2706"/>
                  <a:gd name="T87" fmla="*/ 249 h 1717"/>
                  <a:gd name="T88" fmla="*/ 748 w 2706"/>
                  <a:gd name="T89" fmla="*/ 211 h 1717"/>
                  <a:gd name="T90" fmla="*/ 858 w 2706"/>
                  <a:gd name="T91" fmla="*/ 196 h 1717"/>
                  <a:gd name="T92" fmla="*/ 945 w 2706"/>
                  <a:gd name="T93" fmla="*/ 206 h 1717"/>
                  <a:gd name="T94" fmla="*/ 1026 w 2706"/>
                  <a:gd name="T95" fmla="*/ 230 h 1717"/>
                  <a:gd name="T96" fmla="*/ 1101 w 2706"/>
                  <a:gd name="T97" fmla="*/ 145 h 1717"/>
                  <a:gd name="T98" fmla="*/ 1190 w 2706"/>
                  <a:gd name="T99" fmla="*/ 78 h 1717"/>
                  <a:gd name="T100" fmla="*/ 1294 w 2706"/>
                  <a:gd name="T101" fmla="*/ 29 h 1717"/>
                  <a:gd name="T102" fmla="*/ 1408 w 2706"/>
                  <a:gd name="T103" fmla="*/ 4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06" h="1717">
                    <a:moveTo>
                      <a:pt x="1468" y="0"/>
                    </a:moveTo>
                    <a:lnTo>
                      <a:pt x="1531" y="4"/>
                    </a:lnTo>
                    <a:lnTo>
                      <a:pt x="1593" y="15"/>
                    </a:lnTo>
                    <a:lnTo>
                      <a:pt x="1651" y="33"/>
                    </a:lnTo>
                    <a:lnTo>
                      <a:pt x="1706" y="56"/>
                    </a:lnTo>
                    <a:lnTo>
                      <a:pt x="1758" y="85"/>
                    </a:lnTo>
                    <a:lnTo>
                      <a:pt x="1807" y="120"/>
                    </a:lnTo>
                    <a:lnTo>
                      <a:pt x="1851" y="160"/>
                    </a:lnTo>
                    <a:lnTo>
                      <a:pt x="1891" y="205"/>
                    </a:lnTo>
                    <a:lnTo>
                      <a:pt x="1925" y="253"/>
                    </a:lnTo>
                    <a:lnTo>
                      <a:pt x="1954" y="306"/>
                    </a:lnTo>
                    <a:lnTo>
                      <a:pt x="1978" y="362"/>
                    </a:lnTo>
                    <a:lnTo>
                      <a:pt x="1995" y="420"/>
                    </a:lnTo>
                    <a:lnTo>
                      <a:pt x="2016" y="419"/>
                    </a:lnTo>
                    <a:lnTo>
                      <a:pt x="2071" y="422"/>
                    </a:lnTo>
                    <a:lnTo>
                      <a:pt x="2126" y="433"/>
                    </a:lnTo>
                    <a:lnTo>
                      <a:pt x="2178" y="449"/>
                    </a:lnTo>
                    <a:lnTo>
                      <a:pt x="2226" y="472"/>
                    </a:lnTo>
                    <a:lnTo>
                      <a:pt x="2272" y="500"/>
                    </a:lnTo>
                    <a:lnTo>
                      <a:pt x="2313" y="532"/>
                    </a:lnTo>
                    <a:lnTo>
                      <a:pt x="2351" y="570"/>
                    </a:lnTo>
                    <a:lnTo>
                      <a:pt x="2383" y="611"/>
                    </a:lnTo>
                    <a:lnTo>
                      <a:pt x="2411" y="657"/>
                    </a:lnTo>
                    <a:lnTo>
                      <a:pt x="2434" y="705"/>
                    </a:lnTo>
                    <a:lnTo>
                      <a:pt x="2450" y="757"/>
                    </a:lnTo>
                    <a:lnTo>
                      <a:pt x="2461" y="812"/>
                    </a:lnTo>
                    <a:lnTo>
                      <a:pt x="2464" y="867"/>
                    </a:lnTo>
                    <a:lnTo>
                      <a:pt x="2461" y="923"/>
                    </a:lnTo>
                    <a:lnTo>
                      <a:pt x="2450" y="976"/>
                    </a:lnTo>
                    <a:lnTo>
                      <a:pt x="2493" y="994"/>
                    </a:lnTo>
                    <a:lnTo>
                      <a:pt x="2535" y="1017"/>
                    </a:lnTo>
                    <a:lnTo>
                      <a:pt x="2572" y="1045"/>
                    </a:lnTo>
                    <a:lnTo>
                      <a:pt x="2605" y="1076"/>
                    </a:lnTo>
                    <a:lnTo>
                      <a:pt x="2635" y="1113"/>
                    </a:lnTo>
                    <a:lnTo>
                      <a:pt x="2659" y="1151"/>
                    </a:lnTo>
                    <a:lnTo>
                      <a:pt x="2680" y="1194"/>
                    </a:lnTo>
                    <a:lnTo>
                      <a:pt x="2694" y="1240"/>
                    </a:lnTo>
                    <a:lnTo>
                      <a:pt x="2704" y="1287"/>
                    </a:lnTo>
                    <a:lnTo>
                      <a:pt x="2706" y="1336"/>
                    </a:lnTo>
                    <a:lnTo>
                      <a:pt x="2703" y="1387"/>
                    </a:lnTo>
                    <a:lnTo>
                      <a:pt x="2693" y="1437"/>
                    </a:lnTo>
                    <a:lnTo>
                      <a:pt x="2677" y="1484"/>
                    </a:lnTo>
                    <a:lnTo>
                      <a:pt x="2654" y="1529"/>
                    </a:lnTo>
                    <a:lnTo>
                      <a:pt x="2628" y="1568"/>
                    </a:lnTo>
                    <a:lnTo>
                      <a:pt x="2595" y="1606"/>
                    </a:lnTo>
                    <a:lnTo>
                      <a:pt x="2559" y="1637"/>
                    </a:lnTo>
                    <a:lnTo>
                      <a:pt x="2518" y="1665"/>
                    </a:lnTo>
                    <a:lnTo>
                      <a:pt x="2474" y="1687"/>
                    </a:lnTo>
                    <a:lnTo>
                      <a:pt x="2427" y="1704"/>
                    </a:lnTo>
                    <a:lnTo>
                      <a:pt x="2377" y="1714"/>
                    </a:lnTo>
                    <a:lnTo>
                      <a:pt x="2325" y="1717"/>
                    </a:lnTo>
                    <a:lnTo>
                      <a:pt x="521" y="1717"/>
                    </a:lnTo>
                    <a:lnTo>
                      <a:pt x="461" y="1714"/>
                    </a:lnTo>
                    <a:lnTo>
                      <a:pt x="402" y="1704"/>
                    </a:lnTo>
                    <a:lnTo>
                      <a:pt x="346" y="1687"/>
                    </a:lnTo>
                    <a:lnTo>
                      <a:pt x="292" y="1665"/>
                    </a:lnTo>
                    <a:lnTo>
                      <a:pt x="242" y="1636"/>
                    </a:lnTo>
                    <a:lnTo>
                      <a:pt x="195" y="1604"/>
                    </a:lnTo>
                    <a:lnTo>
                      <a:pt x="153" y="1565"/>
                    </a:lnTo>
                    <a:lnTo>
                      <a:pt x="115" y="1523"/>
                    </a:lnTo>
                    <a:lnTo>
                      <a:pt x="81" y="1475"/>
                    </a:lnTo>
                    <a:lnTo>
                      <a:pt x="54" y="1426"/>
                    </a:lnTo>
                    <a:lnTo>
                      <a:pt x="31" y="1373"/>
                    </a:lnTo>
                    <a:lnTo>
                      <a:pt x="14" y="1316"/>
                    </a:lnTo>
                    <a:lnTo>
                      <a:pt x="4" y="1257"/>
                    </a:lnTo>
                    <a:lnTo>
                      <a:pt x="0" y="1196"/>
                    </a:lnTo>
                    <a:lnTo>
                      <a:pt x="4" y="1134"/>
                    </a:lnTo>
                    <a:lnTo>
                      <a:pt x="15" y="1075"/>
                    </a:lnTo>
                    <a:lnTo>
                      <a:pt x="32" y="1017"/>
                    </a:lnTo>
                    <a:lnTo>
                      <a:pt x="55" y="964"/>
                    </a:lnTo>
                    <a:lnTo>
                      <a:pt x="84" y="913"/>
                    </a:lnTo>
                    <a:lnTo>
                      <a:pt x="119" y="866"/>
                    </a:lnTo>
                    <a:lnTo>
                      <a:pt x="157" y="822"/>
                    </a:lnTo>
                    <a:lnTo>
                      <a:pt x="202" y="785"/>
                    </a:lnTo>
                    <a:lnTo>
                      <a:pt x="249" y="751"/>
                    </a:lnTo>
                    <a:lnTo>
                      <a:pt x="301" y="723"/>
                    </a:lnTo>
                    <a:lnTo>
                      <a:pt x="357" y="702"/>
                    </a:lnTo>
                    <a:lnTo>
                      <a:pt x="414" y="686"/>
                    </a:lnTo>
                    <a:lnTo>
                      <a:pt x="413" y="641"/>
                    </a:lnTo>
                    <a:lnTo>
                      <a:pt x="415" y="585"/>
                    </a:lnTo>
                    <a:lnTo>
                      <a:pt x="426" y="532"/>
                    </a:lnTo>
                    <a:lnTo>
                      <a:pt x="442" y="480"/>
                    </a:lnTo>
                    <a:lnTo>
                      <a:pt x="465" y="432"/>
                    </a:lnTo>
                    <a:lnTo>
                      <a:pt x="491" y="387"/>
                    </a:lnTo>
                    <a:lnTo>
                      <a:pt x="524" y="346"/>
                    </a:lnTo>
                    <a:lnTo>
                      <a:pt x="561" y="309"/>
                    </a:lnTo>
                    <a:lnTo>
                      <a:pt x="602" y="276"/>
                    </a:lnTo>
                    <a:lnTo>
                      <a:pt x="648" y="249"/>
                    </a:lnTo>
                    <a:lnTo>
                      <a:pt x="697" y="226"/>
                    </a:lnTo>
                    <a:lnTo>
                      <a:pt x="748" y="211"/>
                    </a:lnTo>
                    <a:lnTo>
                      <a:pt x="801" y="200"/>
                    </a:lnTo>
                    <a:lnTo>
                      <a:pt x="858" y="196"/>
                    </a:lnTo>
                    <a:lnTo>
                      <a:pt x="901" y="199"/>
                    </a:lnTo>
                    <a:lnTo>
                      <a:pt x="945" y="206"/>
                    </a:lnTo>
                    <a:lnTo>
                      <a:pt x="986" y="215"/>
                    </a:lnTo>
                    <a:lnTo>
                      <a:pt x="1026" y="230"/>
                    </a:lnTo>
                    <a:lnTo>
                      <a:pt x="1061" y="185"/>
                    </a:lnTo>
                    <a:lnTo>
                      <a:pt x="1101" y="145"/>
                    </a:lnTo>
                    <a:lnTo>
                      <a:pt x="1143" y="109"/>
                    </a:lnTo>
                    <a:lnTo>
                      <a:pt x="1190" y="78"/>
                    </a:lnTo>
                    <a:lnTo>
                      <a:pt x="1241" y="51"/>
                    </a:lnTo>
                    <a:lnTo>
                      <a:pt x="1294" y="29"/>
                    </a:lnTo>
                    <a:lnTo>
                      <a:pt x="1350" y="14"/>
                    </a:lnTo>
                    <a:lnTo>
                      <a:pt x="1408" y="4"/>
                    </a:lnTo>
                    <a:lnTo>
                      <a:pt x="1468" y="0"/>
                    </a:lnTo>
                    <a:close/>
                  </a:path>
                </a:pathLst>
              </a:custGeom>
              <a:gradFill flip="none" rotWithShape="1">
                <a:gsLst>
                  <a:gs pos="9000">
                    <a:srgbClr val="FFFFFF"/>
                  </a:gs>
                  <a:gs pos="100000">
                    <a:srgbClr val="389EE7"/>
                  </a:gs>
                </a:gsLst>
                <a:lin ang="1800000" scaled="0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4DD6213-7797-4650-B7B4-FA01D4E2C2C3}"/>
                  </a:ext>
                </a:extLst>
              </p:cNvPr>
              <p:cNvGrpSpPr/>
              <p:nvPr/>
            </p:nvGrpSpPr>
            <p:grpSpPr>
              <a:xfrm>
                <a:off x="5129164" y="3025038"/>
                <a:ext cx="1136241" cy="1239714"/>
                <a:chOff x="749839" y="3008091"/>
                <a:chExt cx="1033728" cy="1127867"/>
              </a:xfrm>
            </p:grpSpPr>
            <p:sp>
              <p:nvSpPr>
                <p:cNvPr id="40" name="Freeform 114">
                  <a:extLst>
                    <a:ext uri="{FF2B5EF4-FFF2-40B4-BE49-F238E27FC236}">
                      <a16:creationId xmlns:a16="http://schemas.microsoft.com/office/drawing/2014/main" id="{419594F7-4897-4E9B-9DFB-9DEE3F87A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9839" y="3509566"/>
                  <a:ext cx="1033728" cy="626392"/>
                </a:xfrm>
                <a:custGeom>
                  <a:avLst/>
                  <a:gdLst>
                    <a:gd name="T0" fmla="*/ 1428 w 2857"/>
                    <a:gd name="T1" fmla="*/ 0 h 1727"/>
                    <a:gd name="T2" fmla="*/ 1450 w 2857"/>
                    <a:gd name="T3" fmla="*/ 1 h 1727"/>
                    <a:gd name="T4" fmla="*/ 1469 w 2857"/>
                    <a:gd name="T5" fmla="*/ 6 h 1727"/>
                    <a:gd name="T6" fmla="*/ 1486 w 2857"/>
                    <a:gd name="T7" fmla="*/ 13 h 1727"/>
                    <a:gd name="T8" fmla="*/ 2826 w 2857"/>
                    <a:gd name="T9" fmla="*/ 817 h 1727"/>
                    <a:gd name="T10" fmla="*/ 2844 w 2857"/>
                    <a:gd name="T11" fmla="*/ 831 h 1727"/>
                    <a:gd name="T12" fmla="*/ 2853 w 2857"/>
                    <a:gd name="T13" fmla="*/ 846 h 1727"/>
                    <a:gd name="T14" fmla="*/ 2857 w 2857"/>
                    <a:gd name="T15" fmla="*/ 863 h 1727"/>
                    <a:gd name="T16" fmla="*/ 2853 w 2857"/>
                    <a:gd name="T17" fmla="*/ 880 h 1727"/>
                    <a:gd name="T18" fmla="*/ 2844 w 2857"/>
                    <a:gd name="T19" fmla="*/ 895 h 1727"/>
                    <a:gd name="T20" fmla="*/ 2826 w 2857"/>
                    <a:gd name="T21" fmla="*/ 909 h 1727"/>
                    <a:gd name="T22" fmla="*/ 1486 w 2857"/>
                    <a:gd name="T23" fmla="*/ 1713 h 1727"/>
                    <a:gd name="T24" fmla="*/ 1469 w 2857"/>
                    <a:gd name="T25" fmla="*/ 1721 h 1727"/>
                    <a:gd name="T26" fmla="*/ 1450 w 2857"/>
                    <a:gd name="T27" fmla="*/ 1724 h 1727"/>
                    <a:gd name="T28" fmla="*/ 1428 w 2857"/>
                    <a:gd name="T29" fmla="*/ 1727 h 1727"/>
                    <a:gd name="T30" fmla="*/ 1407 w 2857"/>
                    <a:gd name="T31" fmla="*/ 1724 h 1727"/>
                    <a:gd name="T32" fmla="*/ 1387 w 2857"/>
                    <a:gd name="T33" fmla="*/ 1721 h 1727"/>
                    <a:gd name="T34" fmla="*/ 1371 w 2857"/>
                    <a:gd name="T35" fmla="*/ 1713 h 1727"/>
                    <a:gd name="T36" fmla="*/ 31 w 2857"/>
                    <a:gd name="T37" fmla="*/ 909 h 1727"/>
                    <a:gd name="T38" fmla="*/ 16 w 2857"/>
                    <a:gd name="T39" fmla="*/ 897 h 1727"/>
                    <a:gd name="T40" fmla="*/ 5 w 2857"/>
                    <a:gd name="T41" fmla="*/ 884 h 1727"/>
                    <a:gd name="T42" fmla="*/ 0 w 2857"/>
                    <a:gd name="T43" fmla="*/ 871 h 1727"/>
                    <a:gd name="T44" fmla="*/ 0 w 2857"/>
                    <a:gd name="T45" fmla="*/ 856 h 1727"/>
                    <a:gd name="T46" fmla="*/ 5 w 2857"/>
                    <a:gd name="T47" fmla="*/ 842 h 1727"/>
                    <a:gd name="T48" fmla="*/ 16 w 2857"/>
                    <a:gd name="T49" fmla="*/ 828 h 1727"/>
                    <a:gd name="T50" fmla="*/ 31 w 2857"/>
                    <a:gd name="T51" fmla="*/ 817 h 1727"/>
                    <a:gd name="T52" fmla="*/ 1371 w 2857"/>
                    <a:gd name="T53" fmla="*/ 13 h 1727"/>
                    <a:gd name="T54" fmla="*/ 1387 w 2857"/>
                    <a:gd name="T55" fmla="*/ 6 h 1727"/>
                    <a:gd name="T56" fmla="*/ 1407 w 2857"/>
                    <a:gd name="T57" fmla="*/ 1 h 1727"/>
                    <a:gd name="T58" fmla="*/ 1428 w 2857"/>
                    <a:gd name="T59" fmla="*/ 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857" h="1727">
                      <a:moveTo>
                        <a:pt x="1428" y="0"/>
                      </a:moveTo>
                      <a:lnTo>
                        <a:pt x="1450" y="1"/>
                      </a:lnTo>
                      <a:lnTo>
                        <a:pt x="1469" y="6"/>
                      </a:lnTo>
                      <a:lnTo>
                        <a:pt x="1486" y="13"/>
                      </a:lnTo>
                      <a:lnTo>
                        <a:pt x="2826" y="817"/>
                      </a:lnTo>
                      <a:lnTo>
                        <a:pt x="2844" y="831"/>
                      </a:lnTo>
                      <a:lnTo>
                        <a:pt x="2853" y="846"/>
                      </a:lnTo>
                      <a:lnTo>
                        <a:pt x="2857" y="863"/>
                      </a:lnTo>
                      <a:lnTo>
                        <a:pt x="2853" y="880"/>
                      </a:lnTo>
                      <a:lnTo>
                        <a:pt x="2844" y="895"/>
                      </a:lnTo>
                      <a:lnTo>
                        <a:pt x="2826" y="909"/>
                      </a:lnTo>
                      <a:lnTo>
                        <a:pt x="1486" y="1713"/>
                      </a:lnTo>
                      <a:lnTo>
                        <a:pt x="1469" y="1721"/>
                      </a:lnTo>
                      <a:lnTo>
                        <a:pt x="1450" y="1724"/>
                      </a:lnTo>
                      <a:lnTo>
                        <a:pt x="1428" y="1727"/>
                      </a:lnTo>
                      <a:lnTo>
                        <a:pt x="1407" y="1724"/>
                      </a:lnTo>
                      <a:lnTo>
                        <a:pt x="1387" y="1721"/>
                      </a:lnTo>
                      <a:lnTo>
                        <a:pt x="1371" y="1713"/>
                      </a:lnTo>
                      <a:lnTo>
                        <a:pt x="31" y="909"/>
                      </a:lnTo>
                      <a:lnTo>
                        <a:pt x="16" y="897"/>
                      </a:lnTo>
                      <a:lnTo>
                        <a:pt x="5" y="884"/>
                      </a:lnTo>
                      <a:lnTo>
                        <a:pt x="0" y="871"/>
                      </a:lnTo>
                      <a:lnTo>
                        <a:pt x="0" y="856"/>
                      </a:lnTo>
                      <a:lnTo>
                        <a:pt x="5" y="842"/>
                      </a:lnTo>
                      <a:lnTo>
                        <a:pt x="16" y="828"/>
                      </a:lnTo>
                      <a:lnTo>
                        <a:pt x="31" y="817"/>
                      </a:lnTo>
                      <a:lnTo>
                        <a:pt x="1371" y="13"/>
                      </a:lnTo>
                      <a:lnTo>
                        <a:pt x="1387" y="6"/>
                      </a:lnTo>
                      <a:lnTo>
                        <a:pt x="1407" y="1"/>
                      </a:lnTo>
                      <a:lnTo>
                        <a:pt x="142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41" name="Freeform 8">
                  <a:extLst>
                    <a:ext uri="{FF2B5EF4-FFF2-40B4-BE49-F238E27FC236}">
                      <a16:creationId xmlns:a16="http://schemas.microsoft.com/office/drawing/2014/main" id="{C1EACB71-FFA5-4691-A8DD-62B673A7B4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254" y="3556636"/>
                  <a:ext cx="888897" cy="532252"/>
                </a:xfrm>
                <a:custGeom>
                  <a:avLst/>
                  <a:gdLst>
                    <a:gd name="T0" fmla="*/ 1228 w 2455"/>
                    <a:gd name="T1" fmla="*/ 0 h 1473"/>
                    <a:gd name="T2" fmla="*/ 2455 w 2455"/>
                    <a:gd name="T3" fmla="*/ 736 h 1473"/>
                    <a:gd name="T4" fmla="*/ 1228 w 2455"/>
                    <a:gd name="T5" fmla="*/ 1473 h 1473"/>
                    <a:gd name="T6" fmla="*/ 0 w 2455"/>
                    <a:gd name="T7" fmla="*/ 736 h 1473"/>
                    <a:gd name="T8" fmla="*/ 1228 w 2455"/>
                    <a:gd name="T9" fmla="*/ 0 h 1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5" h="1473">
                      <a:moveTo>
                        <a:pt x="1228" y="0"/>
                      </a:moveTo>
                      <a:lnTo>
                        <a:pt x="2455" y="736"/>
                      </a:lnTo>
                      <a:lnTo>
                        <a:pt x="1228" y="1473"/>
                      </a:lnTo>
                      <a:lnTo>
                        <a:pt x="0" y="736"/>
                      </a:lnTo>
                      <a:lnTo>
                        <a:pt x="1228" y="0"/>
                      </a:lnTo>
                      <a:close/>
                    </a:path>
                  </a:pathLst>
                </a:custGeom>
                <a:solidFill>
                  <a:srgbClr val="EF8935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48" name="Freeform 9">
                  <a:extLst>
                    <a:ext uri="{FF2B5EF4-FFF2-40B4-BE49-F238E27FC236}">
                      <a16:creationId xmlns:a16="http://schemas.microsoft.com/office/drawing/2014/main" id="{FD56A18B-8343-4963-B24A-0488CB7A0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0795" y="3766640"/>
                  <a:ext cx="412767" cy="188280"/>
                </a:xfrm>
                <a:custGeom>
                  <a:avLst/>
                  <a:gdLst>
                    <a:gd name="T0" fmla="*/ 120 w 1142"/>
                    <a:gd name="T1" fmla="*/ 0 h 516"/>
                    <a:gd name="T2" fmla="*/ 247 w 1142"/>
                    <a:gd name="T3" fmla="*/ 27 h 516"/>
                    <a:gd name="T4" fmla="*/ 371 w 1142"/>
                    <a:gd name="T5" fmla="*/ 57 h 516"/>
                    <a:gd name="T6" fmla="*/ 494 w 1142"/>
                    <a:gd name="T7" fmla="*/ 91 h 516"/>
                    <a:gd name="T8" fmla="*/ 611 w 1142"/>
                    <a:gd name="T9" fmla="*/ 129 h 516"/>
                    <a:gd name="T10" fmla="*/ 726 w 1142"/>
                    <a:gd name="T11" fmla="*/ 172 h 516"/>
                    <a:gd name="T12" fmla="*/ 836 w 1142"/>
                    <a:gd name="T13" fmla="*/ 219 h 516"/>
                    <a:gd name="T14" fmla="*/ 942 w 1142"/>
                    <a:gd name="T15" fmla="*/ 268 h 516"/>
                    <a:gd name="T16" fmla="*/ 1045 w 1142"/>
                    <a:gd name="T17" fmla="*/ 323 h 516"/>
                    <a:gd name="T18" fmla="*/ 1142 w 1142"/>
                    <a:gd name="T19" fmla="*/ 380 h 516"/>
                    <a:gd name="T20" fmla="*/ 914 w 1142"/>
                    <a:gd name="T21" fmla="*/ 516 h 516"/>
                    <a:gd name="T22" fmla="*/ 814 w 1142"/>
                    <a:gd name="T23" fmla="*/ 464 h 516"/>
                    <a:gd name="T24" fmla="*/ 709 w 1142"/>
                    <a:gd name="T25" fmla="*/ 416 h 516"/>
                    <a:gd name="T26" fmla="*/ 600 w 1142"/>
                    <a:gd name="T27" fmla="*/ 372 h 516"/>
                    <a:gd name="T28" fmla="*/ 487 w 1142"/>
                    <a:gd name="T29" fmla="*/ 331 h 516"/>
                    <a:gd name="T30" fmla="*/ 370 w 1142"/>
                    <a:gd name="T31" fmla="*/ 295 h 516"/>
                    <a:gd name="T32" fmla="*/ 251 w 1142"/>
                    <a:gd name="T33" fmla="*/ 264 h 516"/>
                    <a:gd name="T34" fmla="*/ 127 w 1142"/>
                    <a:gd name="T35" fmla="*/ 236 h 516"/>
                    <a:gd name="T36" fmla="*/ 0 w 1142"/>
                    <a:gd name="T37" fmla="*/ 213 h 516"/>
                    <a:gd name="T38" fmla="*/ 34 w 1142"/>
                    <a:gd name="T39" fmla="*/ 109 h 516"/>
                    <a:gd name="T40" fmla="*/ 120 w 1142"/>
                    <a:gd name="T41" fmla="*/ 0 h 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42" h="516">
                      <a:moveTo>
                        <a:pt x="120" y="0"/>
                      </a:moveTo>
                      <a:lnTo>
                        <a:pt x="247" y="27"/>
                      </a:lnTo>
                      <a:lnTo>
                        <a:pt x="371" y="57"/>
                      </a:lnTo>
                      <a:lnTo>
                        <a:pt x="494" y="91"/>
                      </a:lnTo>
                      <a:lnTo>
                        <a:pt x="611" y="129"/>
                      </a:lnTo>
                      <a:lnTo>
                        <a:pt x="726" y="172"/>
                      </a:lnTo>
                      <a:lnTo>
                        <a:pt x="836" y="219"/>
                      </a:lnTo>
                      <a:lnTo>
                        <a:pt x="942" y="268"/>
                      </a:lnTo>
                      <a:lnTo>
                        <a:pt x="1045" y="323"/>
                      </a:lnTo>
                      <a:lnTo>
                        <a:pt x="1142" y="380"/>
                      </a:lnTo>
                      <a:lnTo>
                        <a:pt x="914" y="516"/>
                      </a:lnTo>
                      <a:lnTo>
                        <a:pt x="814" y="464"/>
                      </a:lnTo>
                      <a:lnTo>
                        <a:pt x="709" y="416"/>
                      </a:lnTo>
                      <a:lnTo>
                        <a:pt x="600" y="372"/>
                      </a:lnTo>
                      <a:lnTo>
                        <a:pt x="487" y="331"/>
                      </a:lnTo>
                      <a:lnTo>
                        <a:pt x="370" y="295"/>
                      </a:lnTo>
                      <a:lnTo>
                        <a:pt x="251" y="264"/>
                      </a:lnTo>
                      <a:lnTo>
                        <a:pt x="127" y="236"/>
                      </a:lnTo>
                      <a:lnTo>
                        <a:pt x="0" y="213"/>
                      </a:lnTo>
                      <a:lnTo>
                        <a:pt x="34" y="109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F6DA3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49" name="Freeform 10">
                  <a:extLst>
                    <a:ext uri="{FF2B5EF4-FFF2-40B4-BE49-F238E27FC236}">
                      <a16:creationId xmlns:a16="http://schemas.microsoft.com/office/drawing/2014/main" id="{E79F790A-1044-4B7C-8E45-8C4DF19FD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928" y="3712329"/>
                  <a:ext cx="749497" cy="226298"/>
                </a:xfrm>
                <a:custGeom>
                  <a:avLst/>
                  <a:gdLst>
                    <a:gd name="T0" fmla="*/ 1597 w 2073"/>
                    <a:gd name="T1" fmla="*/ 0 h 626"/>
                    <a:gd name="T2" fmla="*/ 1626 w 2073"/>
                    <a:gd name="T3" fmla="*/ 1 h 626"/>
                    <a:gd name="T4" fmla="*/ 2073 w 2073"/>
                    <a:gd name="T5" fmla="*/ 270 h 626"/>
                    <a:gd name="T6" fmla="*/ 1957 w 2073"/>
                    <a:gd name="T7" fmla="*/ 251 h 626"/>
                    <a:gd name="T8" fmla="*/ 1840 w 2073"/>
                    <a:gd name="T9" fmla="*/ 239 h 626"/>
                    <a:gd name="T10" fmla="*/ 1719 w 2073"/>
                    <a:gd name="T11" fmla="*/ 231 h 626"/>
                    <a:gd name="T12" fmla="*/ 1597 w 2073"/>
                    <a:gd name="T13" fmla="*/ 228 h 626"/>
                    <a:gd name="T14" fmla="*/ 1473 w 2073"/>
                    <a:gd name="T15" fmla="*/ 231 h 626"/>
                    <a:gd name="T16" fmla="*/ 1350 w 2073"/>
                    <a:gd name="T17" fmla="*/ 239 h 626"/>
                    <a:gd name="T18" fmla="*/ 1229 w 2073"/>
                    <a:gd name="T19" fmla="*/ 253 h 626"/>
                    <a:gd name="T20" fmla="*/ 1112 w 2073"/>
                    <a:gd name="T21" fmla="*/ 271 h 626"/>
                    <a:gd name="T22" fmla="*/ 997 w 2073"/>
                    <a:gd name="T23" fmla="*/ 294 h 626"/>
                    <a:gd name="T24" fmla="*/ 885 w 2073"/>
                    <a:gd name="T25" fmla="*/ 322 h 626"/>
                    <a:gd name="T26" fmla="*/ 776 w 2073"/>
                    <a:gd name="T27" fmla="*/ 353 h 626"/>
                    <a:gd name="T28" fmla="*/ 671 w 2073"/>
                    <a:gd name="T29" fmla="*/ 389 h 626"/>
                    <a:gd name="T30" fmla="*/ 571 w 2073"/>
                    <a:gd name="T31" fmla="*/ 429 h 626"/>
                    <a:gd name="T32" fmla="*/ 474 w 2073"/>
                    <a:gd name="T33" fmla="*/ 473 h 626"/>
                    <a:gd name="T34" fmla="*/ 382 w 2073"/>
                    <a:gd name="T35" fmla="*/ 521 h 626"/>
                    <a:gd name="T36" fmla="*/ 295 w 2073"/>
                    <a:gd name="T37" fmla="*/ 572 h 626"/>
                    <a:gd name="T38" fmla="*/ 213 w 2073"/>
                    <a:gd name="T39" fmla="*/ 626 h 626"/>
                    <a:gd name="T40" fmla="*/ 0 w 2073"/>
                    <a:gd name="T41" fmla="*/ 498 h 626"/>
                    <a:gd name="T42" fmla="*/ 84 w 2073"/>
                    <a:gd name="T43" fmla="*/ 434 h 626"/>
                    <a:gd name="T44" fmla="*/ 175 w 2073"/>
                    <a:gd name="T45" fmla="*/ 375 h 626"/>
                    <a:gd name="T46" fmla="*/ 271 w 2073"/>
                    <a:gd name="T47" fmla="*/ 318 h 626"/>
                    <a:gd name="T48" fmla="*/ 371 w 2073"/>
                    <a:gd name="T49" fmla="*/ 266 h 626"/>
                    <a:gd name="T50" fmla="*/ 476 w 2073"/>
                    <a:gd name="T51" fmla="*/ 219 h 626"/>
                    <a:gd name="T52" fmla="*/ 587 w 2073"/>
                    <a:gd name="T53" fmla="*/ 174 h 626"/>
                    <a:gd name="T54" fmla="*/ 701 w 2073"/>
                    <a:gd name="T55" fmla="*/ 135 h 626"/>
                    <a:gd name="T56" fmla="*/ 820 w 2073"/>
                    <a:gd name="T57" fmla="*/ 100 h 626"/>
                    <a:gd name="T58" fmla="*/ 942 w 2073"/>
                    <a:gd name="T59" fmla="*/ 70 h 626"/>
                    <a:gd name="T60" fmla="*/ 1067 w 2073"/>
                    <a:gd name="T61" fmla="*/ 46 h 626"/>
                    <a:gd name="T62" fmla="*/ 1196 w 2073"/>
                    <a:gd name="T63" fmla="*/ 27 h 626"/>
                    <a:gd name="T64" fmla="*/ 1327 w 2073"/>
                    <a:gd name="T65" fmla="*/ 12 h 626"/>
                    <a:gd name="T66" fmla="*/ 1460 w 2073"/>
                    <a:gd name="T67" fmla="*/ 4 h 626"/>
                    <a:gd name="T68" fmla="*/ 1597 w 2073"/>
                    <a:gd name="T69" fmla="*/ 0 h 6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073" h="626">
                      <a:moveTo>
                        <a:pt x="1597" y="0"/>
                      </a:moveTo>
                      <a:lnTo>
                        <a:pt x="1626" y="1"/>
                      </a:lnTo>
                      <a:lnTo>
                        <a:pt x="2073" y="270"/>
                      </a:lnTo>
                      <a:lnTo>
                        <a:pt x="1957" y="251"/>
                      </a:lnTo>
                      <a:lnTo>
                        <a:pt x="1840" y="239"/>
                      </a:lnTo>
                      <a:lnTo>
                        <a:pt x="1719" y="231"/>
                      </a:lnTo>
                      <a:lnTo>
                        <a:pt x="1597" y="228"/>
                      </a:lnTo>
                      <a:lnTo>
                        <a:pt x="1473" y="231"/>
                      </a:lnTo>
                      <a:lnTo>
                        <a:pt x="1350" y="239"/>
                      </a:lnTo>
                      <a:lnTo>
                        <a:pt x="1229" y="253"/>
                      </a:lnTo>
                      <a:lnTo>
                        <a:pt x="1112" y="271"/>
                      </a:lnTo>
                      <a:lnTo>
                        <a:pt x="997" y="294"/>
                      </a:lnTo>
                      <a:lnTo>
                        <a:pt x="885" y="322"/>
                      </a:lnTo>
                      <a:lnTo>
                        <a:pt x="776" y="353"/>
                      </a:lnTo>
                      <a:lnTo>
                        <a:pt x="671" y="389"/>
                      </a:lnTo>
                      <a:lnTo>
                        <a:pt x="571" y="429"/>
                      </a:lnTo>
                      <a:lnTo>
                        <a:pt x="474" y="473"/>
                      </a:lnTo>
                      <a:lnTo>
                        <a:pt x="382" y="521"/>
                      </a:lnTo>
                      <a:lnTo>
                        <a:pt x="295" y="572"/>
                      </a:lnTo>
                      <a:lnTo>
                        <a:pt x="213" y="626"/>
                      </a:lnTo>
                      <a:lnTo>
                        <a:pt x="0" y="498"/>
                      </a:lnTo>
                      <a:lnTo>
                        <a:pt x="84" y="434"/>
                      </a:lnTo>
                      <a:lnTo>
                        <a:pt x="175" y="375"/>
                      </a:lnTo>
                      <a:lnTo>
                        <a:pt x="271" y="318"/>
                      </a:lnTo>
                      <a:lnTo>
                        <a:pt x="371" y="266"/>
                      </a:lnTo>
                      <a:lnTo>
                        <a:pt x="476" y="219"/>
                      </a:lnTo>
                      <a:lnTo>
                        <a:pt x="587" y="174"/>
                      </a:lnTo>
                      <a:lnTo>
                        <a:pt x="701" y="135"/>
                      </a:lnTo>
                      <a:lnTo>
                        <a:pt x="820" y="100"/>
                      </a:lnTo>
                      <a:lnTo>
                        <a:pt x="942" y="70"/>
                      </a:lnTo>
                      <a:lnTo>
                        <a:pt x="1067" y="46"/>
                      </a:lnTo>
                      <a:lnTo>
                        <a:pt x="1196" y="27"/>
                      </a:lnTo>
                      <a:lnTo>
                        <a:pt x="1327" y="12"/>
                      </a:lnTo>
                      <a:lnTo>
                        <a:pt x="1460" y="4"/>
                      </a:lnTo>
                      <a:lnTo>
                        <a:pt x="1597" y="0"/>
                      </a:lnTo>
                      <a:close/>
                    </a:path>
                  </a:pathLst>
                </a:custGeom>
                <a:solidFill>
                  <a:srgbClr val="F6DA3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0" name="Freeform 11">
                  <a:extLst>
                    <a:ext uri="{FF2B5EF4-FFF2-40B4-BE49-F238E27FC236}">
                      <a16:creationId xmlns:a16="http://schemas.microsoft.com/office/drawing/2014/main" id="{6E901F06-2982-4945-B338-EBFDE6B6F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9839" y="3259733"/>
                  <a:ext cx="1033728" cy="624582"/>
                </a:xfrm>
                <a:custGeom>
                  <a:avLst/>
                  <a:gdLst>
                    <a:gd name="T0" fmla="*/ 1428 w 2857"/>
                    <a:gd name="T1" fmla="*/ 0 h 1726"/>
                    <a:gd name="T2" fmla="*/ 1450 w 2857"/>
                    <a:gd name="T3" fmla="*/ 2 h 1726"/>
                    <a:gd name="T4" fmla="*/ 1469 w 2857"/>
                    <a:gd name="T5" fmla="*/ 6 h 1726"/>
                    <a:gd name="T6" fmla="*/ 1486 w 2857"/>
                    <a:gd name="T7" fmla="*/ 14 h 1726"/>
                    <a:gd name="T8" fmla="*/ 2826 w 2857"/>
                    <a:gd name="T9" fmla="*/ 816 h 1726"/>
                    <a:gd name="T10" fmla="*/ 2844 w 2857"/>
                    <a:gd name="T11" fmla="*/ 831 h 1726"/>
                    <a:gd name="T12" fmla="*/ 2853 w 2857"/>
                    <a:gd name="T13" fmla="*/ 847 h 1726"/>
                    <a:gd name="T14" fmla="*/ 2857 w 2857"/>
                    <a:gd name="T15" fmla="*/ 864 h 1726"/>
                    <a:gd name="T16" fmla="*/ 2853 w 2857"/>
                    <a:gd name="T17" fmla="*/ 879 h 1726"/>
                    <a:gd name="T18" fmla="*/ 2844 w 2857"/>
                    <a:gd name="T19" fmla="*/ 895 h 1726"/>
                    <a:gd name="T20" fmla="*/ 2826 w 2857"/>
                    <a:gd name="T21" fmla="*/ 910 h 1726"/>
                    <a:gd name="T22" fmla="*/ 1486 w 2857"/>
                    <a:gd name="T23" fmla="*/ 1712 h 1726"/>
                    <a:gd name="T24" fmla="*/ 1469 w 2857"/>
                    <a:gd name="T25" fmla="*/ 1721 h 1726"/>
                    <a:gd name="T26" fmla="*/ 1450 w 2857"/>
                    <a:gd name="T27" fmla="*/ 1724 h 1726"/>
                    <a:gd name="T28" fmla="*/ 1428 w 2857"/>
                    <a:gd name="T29" fmla="*/ 1726 h 1726"/>
                    <a:gd name="T30" fmla="*/ 1407 w 2857"/>
                    <a:gd name="T31" fmla="*/ 1724 h 1726"/>
                    <a:gd name="T32" fmla="*/ 1387 w 2857"/>
                    <a:gd name="T33" fmla="*/ 1721 h 1726"/>
                    <a:gd name="T34" fmla="*/ 1371 w 2857"/>
                    <a:gd name="T35" fmla="*/ 1712 h 1726"/>
                    <a:gd name="T36" fmla="*/ 31 w 2857"/>
                    <a:gd name="T37" fmla="*/ 910 h 1726"/>
                    <a:gd name="T38" fmla="*/ 16 w 2857"/>
                    <a:gd name="T39" fmla="*/ 897 h 1726"/>
                    <a:gd name="T40" fmla="*/ 5 w 2857"/>
                    <a:gd name="T41" fmla="*/ 884 h 1726"/>
                    <a:gd name="T42" fmla="*/ 0 w 2857"/>
                    <a:gd name="T43" fmla="*/ 870 h 1726"/>
                    <a:gd name="T44" fmla="*/ 0 w 2857"/>
                    <a:gd name="T45" fmla="*/ 856 h 1726"/>
                    <a:gd name="T46" fmla="*/ 5 w 2857"/>
                    <a:gd name="T47" fmla="*/ 842 h 1726"/>
                    <a:gd name="T48" fmla="*/ 16 w 2857"/>
                    <a:gd name="T49" fmla="*/ 829 h 1726"/>
                    <a:gd name="T50" fmla="*/ 31 w 2857"/>
                    <a:gd name="T51" fmla="*/ 816 h 1726"/>
                    <a:gd name="T52" fmla="*/ 1371 w 2857"/>
                    <a:gd name="T53" fmla="*/ 14 h 1726"/>
                    <a:gd name="T54" fmla="*/ 1387 w 2857"/>
                    <a:gd name="T55" fmla="*/ 6 h 1726"/>
                    <a:gd name="T56" fmla="*/ 1407 w 2857"/>
                    <a:gd name="T57" fmla="*/ 2 h 1726"/>
                    <a:gd name="T58" fmla="*/ 1428 w 2857"/>
                    <a:gd name="T59" fmla="*/ 0 h 17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857" h="1726">
                      <a:moveTo>
                        <a:pt x="1428" y="0"/>
                      </a:moveTo>
                      <a:lnTo>
                        <a:pt x="1450" y="2"/>
                      </a:lnTo>
                      <a:lnTo>
                        <a:pt x="1469" y="6"/>
                      </a:lnTo>
                      <a:lnTo>
                        <a:pt x="1486" y="14"/>
                      </a:lnTo>
                      <a:lnTo>
                        <a:pt x="2826" y="816"/>
                      </a:lnTo>
                      <a:lnTo>
                        <a:pt x="2844" y="831"/>
                      </a:lnTo>
                      <a:lnTo>
                        <a:pt x="2853" y="847"/>
                      </a:lnTo>
                      <a:lnTo>
                        <a:pt x="2857" y="864"/>
                      </a:lnTo>
                      <a:lnTo>
                        <a:pt x="2853" y="879"/>
                      </a:lnTo>
                      <a:lnTo>
                        <a:pt x="2844" y="895"/>
                      </a:lnTo>
                      <a:lnTo>
                        <a:pt x="2826" y="910"/>
                      </a:lnTo>
                      <a:lnTo>
                        <a:pt x="1486" y="1712"/>
                      </a:lnTo>
                      <a:lnTo>
                        <a:pt x="1469" y="1721"/>
                      </a:lnTo>
                      <a:lnTo>
                        <a:pt x="1450" y="1724"/>
                      </a:lnTo>
                      <a:lnTo>
                        <a:pt x="1428" y="1726"/>
                      </a:lnTo>
                      <a:lnTo>
                        <a:pt x="1407" y="1724"/>
                      </a:lnTo>
                      <a:lnTo>
                        <a:pt x="1387" y="1721"/>
                      </a:lnTo>
                      <a:lnTo>
                        <a:pt x="1371" y="1712"/>
                      </a:lnTo>
                      <a:lnTo>
                        <a:pt x="31" y="910"/>
                      </a:lnTo>
                      <a:lnTo>
                        <a:pt x="16" y="897"/>
                      </a:lnTo>
                      <a:lnTo>
                        <a:pt x="5" y="884"/>
                      </a:lnTo>
                      <a:lnTo>
                        <a:pt x="0" y="870"/>
                      </a:lnTo>
                      <a:lnTo>
                        <a:pt x="0" y="856"/>
                      </a:lnTo>
                      <a:lnTo>
                        <a:pt x="5" y="842"/>
                      </a:lnTo>
                      <a:lnTo>
                        <a:pt x="16" y="829"/>
                      </a:lnTo>
                      <a:lnTo>
                        <a:pt x="31" y="816"/>
                      </a:lnTo>
                      <a:lnTo>
                        <a:pt x="1371" y="14"/>
                      </a:lnTo>
                      <a:lnTo>
                        <a:pt x="1387" y="6"/>
                      </a:lnTo>
                      <a:lnTo>
                        <a:pt x="1407" y="2"/>
                      </a:lnTo>
                      <a:lnTo>
                        <a:pt x="142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1" name="Freeform 12">
                  <a:extLst>
                    <a:ext uri="{FF2B5EF4-FFF2-40B4-BE49-F238E27FC236}">
                      <a16:creationId xmlns:a16="http://schemas.microsoft.com/office/drawing/2014/main" id="{09B1B3AC-F8F1-4531-8747-9A9014FECD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254" y="3304994"/>
                  <a:ext cx="888897" cy="534063"/>
                </a:xfrm>
                <a:custGeom>
                  <a:avLst/>
                  <a:gdLst>
                    <a:gd name="T0" fmla="*/ 1228 w 2455"/>
                    <a:gd name="T1" fmla="*/ 0 h 1474"/>
                    <a:gd name="T2" fmla="*/ 2455 w 2455"/>
                    <a:gd name="T3" fmla="*/ 736 h 1474"/>
                    <a:gd name="T4" fmla="*/ 1228 w 2455"/>
                    <a:gd name="T5" fmla="*/ 1474 h 1474"/>
                    <a:gd name="T6" fmla="*/ 0 w 2455"/>
                    <a:gd name="T7" fmla="*/ 736 h 1474"/>
                    <a:gd name="T8" fmla="*/ 1228 w 2455"/>
                    <a:gd name="T9" fmla="*/ 0 h 14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5" h="1474">
                      <a:moveTo>
                        <a:pt x="1228" y="0"/>
                      </a:moveTo>
                      <a:lnTo>
                        <a:pt x="2455" y="736"/>
                      </a:lnTo>
                      <a:lnTo>
                        <a:pt x="1228" y="1474"/>
                      </a:lnTo>
                      <a:lnTo>
                        <a:pt x="0" y="736"/>
                      </a:lnTo>
                      <a:lnTo>
                        <a:pt x="1228" y="0"/>
                      </a:lnTo>
                      <a:close/>
                    </a:path>
                  </a:pathLst>
                </a:custGeom>
                <a:solidFill>
                  <a:srgbClr val="AAD04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2" name="Freeform 13">
                  <a:extLst>
                    <a:ext uri="{FF2B5EF4-FFF2-40B4-BE49-F238E27FC236}">
                      <a16:creationId xmlns:a16="http://schemas.microsoft.com/office/drawing/2014/main" id="{8C445117-1C52-466D-97ED-4967C79D0A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7428" y="3343011"/>
                  <a:ext cx="552167" cy="333110"/>
                </a:xfrm>
                <a:custGeom>
                  <a:avLst/>
                  <a:gdLst>
                    <a:gd name="T0" fmla="*/ 1227 w 1528"/>
                    <a:gd name="T1" fmla="*/ 0 h 916"/>
                    <a:gd name="T2" fmla="*/ 1528 w 1528"/>
                    <a:gd name="T3" fmla="*/ 180 h 916"/>
                    <a:gd name="T4" fmla="*/ 299 w 1528"/>
                    <a:gd name="T5" fmla="*/ 916 h 916"/>
                    <a:gd name="T6" fmla="*/ 0 w 1528"/>
                    <a:gd name="T7" fmla="*/ 736 h 916"/>
                    <a:gd name="T8" fmla="*/ 1227 w 1528"/>
                    <a:gd name="T9" fmla="*/ 0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28" h="916">
                      <a:moveTo>
                        <a:pt x="1227" y="0"/>
                      </a:moveTo>
                      <a:lnTo>
                        <a:pt x="1528" y="180"/>
                      </a:lnTo>
                      <a:lnTo>
                        <a:pt x="299" y="916"/>
                      </a:lnTo>
                      <a:lnTo>
                        <a:pt x="0" y="736"/>
                      </a:lnTo>
                      <a:lnTo>
                        <a:pt x="1227" y="0"/>
                      </a:lnTo>
                      <a:close/>
                    </a:path>
                  </a:pathLst>
                </a:custGeom>
                <a:solidFill>
                  <a:srgbClr val="4BA635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3" name="Freeform 14">
                  <a:extLst>
                    <a:ext uri="{FF2B5EF4-FFF2-40B4-BE49-F238E27FC236}">
                      <a16:creationId xmlns:a16="http://schemas.microsoft.com/office/drawing/2014/main" id="{53CC91B6-777A-4099-BA83-F0CECECBB2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3983" y="3440772"/>
                  <a:ext cx="546735" cy="334921"/>
                </a:xfrm>
                <a:custGeom>
                  <a:avLst/>
                  <a:gdLst>
                    <a:gd name="T0" fmla="*/ 1213 w 1513"/>
                    <a:gd name="T1" fmla="*/ 0 h 923"/>
                    <a:gd name="T2" fmla="*/ 1513 w 1513"/>
                    <a:gd name="T3" fmla="*/ 180 h 923"/>
                    <a:gd name="T4" fmla="*/ 295 w 1513"/>
                    <a:gd name="T5" fmla="*/ 923 h 923"/>
                    <a:gd name="T6" fmla="*/ 0 w 1513"/>
                    <a:gd name="T7" fmla="*/ 745 h 923"/>
                    <a:gd name="T8" fmla="*/ 1213 w 1513"/>
                    <a:gd name="T9" fmla="*/ 0 h 9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13" h="923">
                      <a:moveTo>
                        <a:pt x="1213" y="0"/>
                      </a:moveTo>
                      <a:lnTo>
                        <a:pt x="1513" y="180"/>
                      </a:lnTo>
                      <a:lnTo>
                        <a:pt x="295" y="923"/>
                      </a:lnTo>
                      <a:lnTo>
                        <a:pt x="0" y="745"/>
                      </a:lnTo>
                      <a:lnTo>
                        <a:pt x="1213" y="0"/>
                      </a:lnTo>
                      <a:close/>
                    </a:path>
                  </a:pathLst>
                </a:custGeom>
                <a:solidFill>
                  <a:srgbClr val="4BA635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4" name="Freeform 15">
                  <a:extLst>
                    <a:ext uri="{FF2B5EF4-FFF2-40B4-BE49-F238E27FC236}">
                      <a16:creationId xmlns:a16="http://schemas.microsoft.com/office/drawing/2014/main" id="{D4E3A4B4-A17D-402A-8D69-CE3B504D32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9242" y="3364736"/>
                  <a:ext cx="510527" cy="307765"/>
                </a:xfrm>
                <a:custGeom>
                  <a:avLst/>
                  <a:gdLst>
                    <a:gd name="T0" fmla="*/ 184 w 1412"/>
                    <a:gd name="T1" fmla="*/ 0 h 847"/>
                    <a:gd name="T2" fmla="*/ 1412 w 1412"/>
                    <a:gd name="T3" fmla="*/ 737 h 847"/>
                    <a:gd name="T4" fmla="*/ 1227 w 1412"/>
                    <a:gd name="T5" fmla="*/ 847 h 847"/>
                    <a:gd name="T6" fmla="*/ 0 w 1412"/>
                    <a:gd name="T7" fmla="*/ 111 h 847"/>
                    <a:gd name="T8" fmla="*/ 184 w 1412"/>
                    <a:gd name="T9" fmla="*/ 0 h 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12" h="847">
                      <a:moveTo>
                        <a:pt x="184" y="0"/>
                      </a:moveTo>
                      <a:lnTo>
                        <a:pt x="1412" y="737"/>
                      </a:lnTo>
                      <a:lnTo>
                        <a:pt x="1227" y="847"/>
                      </a:lnTo>
                      <a:lnTo>
                        <a:pt x="0" y="111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solidFill>
                  <a:srgbClr val="4BA635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5" name="Freeform 16">
                  <a:extLst>
                    <a:ext uri="{FF2B5EF4-FFF2-40B4-BE49-F238E27FC236}">
                      <a16:creationId xmlns:a16="http://schemas.microsoft.com/office/drawing/2014/main" id="{B8D876EA-0DEA-4887-B628-687C85BFBC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9839" y="3008091"/>
                  <a:ext cx="1033728" cy="624582"/>
                </a:xfrm>
                <a:custGeom>
                  <a:avLst/>
                  <a:gdLst>
                    <a:gd name="T0" fmla="*/ 1428 w 2857"/>
                    <a:gd name="T1" fmla="*/ 0 h 1725"/>
                    <a:gd name="T2" fmla="*/ 1450 w 2857"/>
                    <a:gd name="T3" fmla="*/ 1 h 1725"/>
                    <a:gd name="T4" fmla="*/ 1469 w 2857"/>
                    <a:gd name="T5" fmla="*/ 4 h 1725"/>
                    <a:gd name="T6" fmla="*/ 1486 w 2857"/>
                    <a:gd name="T7" fmla="*/ 12 h 1725"/>
                    <a:gd name="T8" fmla="*/ 2826 w 2857"/>
                    <a:gd name="T9" fmla="*/ 816 h 1725"/>
                    <a:gd name="T10" fmla="*/ 2844 w 2857"/>
                    <a:gd name="T11" fmla="*/ 830 h 1725"/>
                    <a:gd name="T12" fmla="*/ 2853 w 2857"/>
                    <a:gd name="T13" fmla="*/ 846 h 1725"/>
                    <a:gd name="T14" fmla="*/ 2857 w 2857"/>
                    <a:gd name="T15" fmla="*/ 862 h 1725"/>
                    <a:gd name="T16" fmla="*/ 2853 w 2857"/>
                    <a:gd name="T17" fmla="*/ 879 h 1725"/>
                    <a:gd name="T18" fmla="*/ 2844 w 2857"/>
                    <a:gd name="T19" fmla="*/ 894 h 1725"/>
                    <a:gd name="T20" fmla="*/ 2826 w 2857"/>
                    <a:gd name="T21" fmla="*/ 908 h 1725"/>
                    <a:gd name="T22" fmla="*/ 1486 w 2857"/>
                    <a:gd name="T23" fmla="*/ 1712 h 1725"/>
                    <a:gd name="T24" fmla="*/ 1469 w 2857"/>
                    <a:gd name="T25" fmla="*/ 1719 h 1725"/>
                    <a:gd name="T26" fmla="*/ 1450 w 2857"/>
                    <a:gd name="T27" fmla="*/ 1724 h 1725"/>
                    <a:gd name="T28" fmla="*/ 1428 w 2857"/>
                    <a:gd name="T29" fmla="*/ 1725 h 1725"/>
                    <a:gd name="T30" fmla="*/ 1407 w 2857"/>
                    <a:gd name="T31" fmla="*/ 1724 h 1725"/>
                    <a:gd name="T32" fmla="*/ 1387 w 2857"/>
                    <a:gd name="T33" fmla="*/ 1719 h 1725"/>
                    <a:gd name="T34" fmla="*/ 1371 w 2857"/>
                    <a:gd name="T35" fmla="*/ 1712 h 1725"/>
                    <a:gd name="T36" fmla="*/ 31 w 2857"/>
                    <a:gd name="T37" fmla="*/ 908 h 1725"/>
                    <a:gd name="T38" fmla="*/ 16 w 2857"/>
                    <a:gd name="T39" fmla="*/ 897 h 1725"/>
                    <a:gd name="T40" fmla="*/ 5 w 2857"/>
                    <a:gd name="T41" fmla="*/ 883 h 1725"/>
                    <a:gd name="T42" fmla="*/ 0 w 2857"/>
                    <a:gd name="T43" fmla="*/ 869 h 1725"/>
                    <a:gd name="T44" fmla="*/ 0 w 2857"/>
                    <a:gd name="T45" fmla="*/ 854 h 1725"/>
                    <a:gd name="T46" fmla="*/ 5 w 2857"/>
                    <a:gd name="T47" fmla="*/ 841 h 1725"/>
                    <a:gd name="T48" fmla="*/ 16 w 2857"/>
                    <a:gd name="T49" fmla="*/ 828 h 1725"/>
                    <a:gd name="T50" fmla="*/ 31 w 2857"/>
                    <a:gd name="T51" fmla="*/ 816 h 1725"/>
                    <a:gd name="T52" fmla="*/ 1371 w 2857"/>
                    <a:gd name="T53" fmla="*/ 12 h 1725"/>
                    <a:gd name="T54" fmla="*/ 1387 w 2857"/>
                    <a:gd name="T55" fmla="*/ 4 h 1725"/>
                    <a:gd name="T56" fmla="*/ 1407 w 2857"/>
                    <a:gd name="T57" fmla="*/ 1 h 1725"/>
                    <a:gd name="T58" fmla="*/ 1428 w 2857"/>
                    <a:gd name="T59" fmla="*/ 0 h 17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857" h="1725">
                      <a:moveTo>
                        <a:pt x="1428" y="0"/>
                      </a:moveTo>
                      <a:lnTo>
                        <a:pt x="1450" y="1"/>
                      </a:lnTo>
                      <a:lnTo>
                        <a:pt x="1469" y="4"/>
                      </a:lnTo>
                      <a:lnTo>
                        <a:pt x="1486" y="12"/>
                      </a:lnTo>
                      <a:lnTo>
                        <a:pt x="2826" y="816"/>
                      </a:lnTo>
                      <a:lnTo>
                        <a:pt x="2844" y="830"/>
                      </a:lnTo>
                      <a:lnTo>
                        <a:pt x="2853" y="846"/>
                      </a:lnTo>
                      <a:lnTo>
                        <a:pt x="2857" y="862"/>
                      </a:lnTo>
                      <a:lnTo>
                        <a:pt x="2853" y="879"/>
                      </a:lnTo>
                      <a:lnTo>
                        <a:pt x="2844" y="894"/>
                      </a:lnTo>
                      <a:lnTo>
                        <a:pt x="2826" y="908"/>
                      </a:lnTo>
                      <a:lnTo>
                        <a:pt x="1486" y="1712"/>
                      </a:lnTo>
                      <a:lnTo>
                        <a:pt x="1469" y="1719"/>
                      </a:lnTo>
                      <a:lnTo>
                        <a:pt x="1450" y="1724"/>
                      </a:lnTo>
                      <a:lnTo>
                        <a:pt x="1428" y="1725"/>
                      </a:lnTo>
                      <a:lnTo>
                        <a:pt x="1407" y="1724"/>
                      </a:lnTo>
                      <a:lnTo>
                        <a:pt x="1387" y="1719"/>
                      </a:lnTo>
                      <a:lnTo>
                        <a:pt x="1371" y="1712"/>
                      </a:lnTo>
                      <a:lnTo>
                        <a:pt x="31" y="908"/>
                      </a:lnTo>
                      <a:lnTo>
                        <a:pt x="16" y="897"/>
                      </a:lnTo>
                      <a:lnTo>
                        <a:pt x="5" y="883"/>
                      </a:lnTo>
                      <a:lnTo>
                        <a:pt x="0" y="869"/>
                      </a:lnTo>
                      <a:lnTo>
                        <a:pt x="0" y="854"/>
                      </a:lnTo>
                      <a:lnTo>
                        <a:pt x="5" y="841"/>
                      </a:lnTo>
                      <a:lnTo>
                        <a:pt x="16" y="828"/>
                      </a:lnTo>
                      <a:lnTo>
                        <a:pt x="31" y="816"/>
                      </a:lnTo>
                      <a:lnTo>
                        <a:pt x="1371" y="12"/>
                      </a:lnTo>
                      <a:lnTo>
                        <a:pt x="1387" y="4"/>
                      </a:lnTo>
                      <a:lnTo>
                        <a:pt x="1407" y="1"/>
                      </a:lnTo>
                      <a:lnTo>
                        <a:pt x="142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6" name="Freeform 17">
                  <a:extLst>
                    <a:ext uri="{FF2B5EF4-FFF2-40B4-BE49-F238E27FC236}">
                      <a16:creationId xmlns:a16="http://schemas.microsoft.com/office/drawing/2014/main" id="{AE78371F-C23C-409F-B1B0-2B200C84BC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254" y="3053350"/>
                  <a:ext cx="888897" cy="534063"/>
                </a:xfrm>
                <a:custGeom>
                  <a:avLst/>
                  <a:gdLst>
                    <a:gd name="T0" fmla="*/ 1228 w 2455"/>
                    <a:gd name="T1" fmla="*/ 0 h 1473"/>
                    <a:gd name="T2" fmla="*/ 2455 w 2455"/>
                    <a:gd name="T3" fmla="*/ 737 h 1473"/>
                    <a:gd name="T4" fmla="*/ 1228 w 2455"/>
                    <a:gd name="T5" fmla="*/ 1473 h 1473"/>
                    <a:gd name="T6" fmla="*/ 0 w 2455"/>
                    <a:gd name="T7" fmla="*/ 737 h 1473"/>
                    <a:gd name="T8" fmla="*/ 1228 w 2455"/>
                    <a:gd name="T9" fmla="*/ 0 h 1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5" h="1473">
                      <a:moveTo>
                        <a:pt x="1228" y="0"/>
                      </a:moveTo>
                      <a:lnTo>
                        <a:pt x="2455" y="737"/>
                      </a:lnTo>
                      <a:lnTo>
                        <a:pt x="1228" y="1473"/>
                      </a:lnTo>
                      <a:lnTo>
                        <a:pt x="0" y="737"/>
                      </a:lnTo>
                      <a:lnTo>
                        <a:pt x="1228" y="0"/>
                      </a:lnTo>
                      <a:close/>
                    </a:path>
                  </a:pathLst>
                </a:custGeom>
                <a:solidFill>
                  <a:srgbClr val="8ED6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7" name="Freeform 18">
                  <a:extLst>
                    <a:ext uri="{FF2B5EF4-FFF2-40B4-BE49-F238E27FC236}">
                      <a16:creationId xmlns:a16="http://schemas.microsoft.com/office/drawing/2014/main" id="{6653EF57-5E45-474F-8FDC-8088505B4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0795" y="3053350"/>
                  <a:ext cx="550356" cy="459837"/>
                </a:xfrm>
                <a:custGeom>
                  <a:avLst/>
                  <a:gdLst>
                    <a:gd name="T0" fmla="*/ 290 w 1517"/>
                    <a:gd name="T1" fmla="*/ 0 h 1271"/>
                    <a:gd name="T2" fmla="*/ 1517 w 1517"/>
                    <a:gd name="T3" fmla="*/ 737 h 1271"/>
                    <a:gd name="T4" fmla="*/ 627 w 1517"/>
                    <a:gd name="T5" fmla="*/ 1271 h 1271"/>
                    <a:gd name="T6" fmla="*/ 603 w 1517"/>
                    <a:gd name="T7" fmla="*/ 1241 h 1271"/>
                    <a:gd name="T8" fmla="*/ 586 w 1517"/>
                    <a:gd name="T9" fmla="*/ 1212 h 1271"/>
                    <a:gd name="T10" fmla="*/ 577 w 1517"/>
                    <a:gd name="T11" fmla="*/ 1182 h 1271"/>
                    <a:gd name="T12" fmla="*/ 572 w 1517"/>
                    <a:gd name="T13" fmla="*/ 1151 h 1271"/>
                    <a:gd name="T14" fmla="*/ 572 w 1517"/>
                    <a:gd name="T15" fmla="*/ 1120 h 1271"/>
                    <a:gd name="T16" fmla="*/ 574 w 1517"/>
                    <a:gd name="T17" fmla="*/ 1090 h 1271"/>
                    <a:gd name="T18" fmla="*/ 580 w 1517"/>
                    <a:gd name="T19" fmla="*/ 1058 h 1271"/>
                    <a:gd name="T20" fmla="*/ 587 w 1517"/>
                    <a:gd name="T21" fmla="*/ 1027 h 1271"/>
                    <a:gd name="T22" fmla="*/ 595 w 1517"/>
                    <a:gd name="T23" fmla="*/ 995 h 1271"/>
                    <a:gd name="T24" fmla="*/ 601 w 1517"/>
                    <a:gd name="T25" fmla="*/ 964 h 1271"/>
                    <a:gd name="T26" fmla="*/ 606 w 1517"/>
                    <a:gd name="T27" fmla="*/ 932 h 1271"/>
                    <a:gd name="T28" fmla="*/ 608 w 1517"/>
                    <a:gd name="T29" fmla="*/ 901 h 1271"/>
                    <a:gd name="T30" fmla="*/ 606 w 1517"/>
                    <a:gd name="T31" fmla="*/ 871 h 1271"/>
                    <a:gd name="T32" fmla="*/ 600 w 1517"/>
                    <a:gd name="T33" fmla="*/ 839 h 1271"/>
                    <a:gd name="T34" fmla="*/ 590 w 1517"/>
                    <a:gd name="T35" fmla="*/ 819 h 1271"/>
                    <a:gd name="T36" fmla="*/ 574 w 1517"/>
                    <a:gd name="T37" fmla="*/ 797 h 1271"/>
                    <a:gd name="T38" fmla="*/ 556 w 1517"/>
                    <a:gd name="T39" fmla="*/ 776 h 1271"/>
                    <a:gd name="T40" fmla="*/ 532 w 1517"/>
                    <a:gd name="T41" fmla="*/ 754 h 1271"/>
                    <a:gd name="T42" fmla="*/ 515 w 1517"/>
                    <a:gd name="T43" fmla="*/ 737 h 1271"/>
                    <a:gd name="T44" fmla="*/ 498 w 1517"/>
                    <a:gd name="T45" fmla="*/ 718 h 1271"/>
                    <a:gd name="T46" fmla="*/ 483 w 1517"/>
                    <a:gd name="T47" fmla="*/ 700 h 1271"/>
                    <a:gd name="T48" fmla="*/ 471 w 1517"/>
                    <a:gd name="T49" fmla="*/ 681 h 1271"/>
                    <a:gd name="T50" fmla="*/ 465 w 1517"/>
                    <a:gd name="T51" fmla="*/ 660 h 1271"/>
                    <a:gd name="T52" fmla="*/ 465 w 1517"/>
                    <a:gd name="T53" fmla="*/ 639 h 1271"/>
                    <a:gd name="T54" fmla="*/ 470 w 1517"/>
                    <a:gd name="T55" fmla="*/ 617 h 1271"/>
                    <a:gd name="T56" fmla="*/ 479 w 1517"/>
                    <a:gd name="T57" fmla="*/ 596 h 1271"/>
                    <a:gd name="T58" fmla="*/ 490 w 1517"/>
                    <a:gd name="T59" fmla="*/ 575 h 1271"/>
                    <a:gd name="T60" fmla="*/ 502 w 1517"/>
                    <a:gd name="T61" fmla="*/ 554 h 1271"/>
                    <a:gd name="T62" fmla="*/ 511 w 1517"/>
                    <a:gd name="T63" fmla="*/ 533 h 1271"/>
                    <a:gd name="T64" fmla="*/ 519 w 1517"/>
                    <a:gd name="T65" fmla="*/ 512 h 1271"/>
                    <a:gd name="T66" fmla="*/ 521 w 1517"/>
                    <a:gd name="T67" fmla="*/ 490 h 1271"/>
                    <a:gd name="T68" fmla="*/ 517 w 1517"/>
                    <a:gd name="T69" fmla="*/ 467 h 1271"/>
                    <a:gd name="T70" fmla="*/ 503 w 1517"/>
                    <a:gd name="T71" fmla="*/ 439 h 1271"/>
                    <a:gd name="T72" fmla="*/ 482 w 1517"/>
                    <a:gd name="T73" fmla="*/ 410 h 1271"/>
                    <a:gd name="T74" fmla="*/ 454 w 1517"/>
                    <a:gd name="T75" fmla="*/ 384 h 1271"/>
                    <a:gd name="T76" fmla="*/ 422 w 1517"/>
                    <a:gd name="T77" fmla="*/ 357 h 1271"/>
                    <a:gd name="T78" fmla="*/ 384 w 1517"/>
                    <a:gd name="T79" fmla="*/ 332 h 1271"/>
                    <a:gd name="T80" fmla="*/ 344 w 1517"/>
                    <a:gd name="T81" fmla="*/ 306 h 1271"/>
                    <a:gd name="T82" fmla="*/ 301 w 1517"/>
                    <a:gd name="T83" fmla="*/ 283 h 1271"/>
                    <a:gd name="T84" fmla="*/ 257 w 1517"/>
                    <a:gd name="T85" fmla="*/ 261 h 1271"/>
                    <a:gd name="T86" fmla="*/ 213 w 1517"/>
                    <a:gd name="T87" fmla="*/ 242 h 1271"/>
                    <a:gd name="T88" fmla="*/ 170 w 1517"/>
                    <a:gd name="T89" fmla="*/ 223 h 1271"/>
                    <a:gd name="T90" fmla="*/ 128 w 1517"/>
                    <a:gd name="T91" fmla="*/ 207 h 1271"/>
                    <a:gd name="T92" fmla="*/ 91 w 1517"/>
                    <a:gd name="T93" fmla="*/ 192 h 1271"/>
                    <a:gd name="T94" fmla="*/ 78 w 1517"/>
                    <a:gd name="T95" fmla="*/ 190 h 1271"/>
                    <a:gd name="T96" fmla="*/ 63 w 1517"/>
                    <a:gd name="T97" fmla="*/ 186 h 1271"/>
                    <a:gd name="T98" fmla="*/ 43 w 1517"/>
                    <a:gd name="T99" fmla="*/ 183 h 1271"/>
                    <a:gd name="T100" fmla="*/ 22 w 1517"/>
                    <a:gd name="T101" fmla="*/ 178 h 1271"/>
                    <a:gd name="T102" fmla="*/ 0 w 1517"/>
                    <a:gd name="T103" fmla="*/ 174 h 1271"/>
                    <a:gd name="T104" fmla="*/ 290 w 1517"/>
                    <a:gd name="T105" fmla="*/ 0 h 1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517" h="1271">
                      <a:moveTo>
                        <a:pt x="290" y="0"/>
                      </a:moveTo>
                      <a:lnTo>
                        <a:pt x="1517" y="737"/>
                      </a:lnTo>
                      <a:lnTo>
                        <a:pt x="627" y="1271"/>
                      </a:lnTo>
                      <a:lnTo>
                        <a:pt x="603" y="1241"/>
                      </a:lnTo>
                      <a:lnTo>
                        <a:pt x="586" y="1212"/>
                      </a:lnTo>
                      <a:lnTo>
                        <a:pt x="577" y="1182"/>
                      </a:lnTo>
                      <a:lnTo>
                        <a:pt x="572" y="1151"/>
                      </a:lnTo>
                      <a:lnTo>
                        <a:pt x="572" y="1120"/>
                      </a:lnTo>
                      <a:lnTo>
                        <a:pt x="574" y="1090"/>
                      </a:lnTo>
                      <a:lnTo>
                        <a:pt x="580" y="1058"/>
                      </a:lnTo>
                      <a:lnTo>
                        <a:pt x="587" y="1027"/>
                      </a:lnTo>
                      <a:lnTo>
                        <a:pt x="595" y="995"/>
                      </a:lnTo>
                      <a:lnTo>
                        <a:pt x="601" y="964"/>
                      </a:lnTo>
                      <a:lnTo>
                        <a:pt x="606" y="932"/>
                      </a:lnTo>
                      <a:lnTo>
                        <a:pt x="608" y="901"/>
                      </a:lnTo>
                      <a:lnTo>
                        <a:pt x="606" y="871"/>
                      </a:lnTo>
                      <a:lnTo>
                        <a:pt x="600" y="839"/>
                      </a:lnTo>
                      <a:lnTo>
                        <a:pt x="590" y="819"/>
                      </a:lnTo>
                      <a:lnTo>
                        <a:pt x="574" y="797"/>
                      </a:lnTo>
                      <a:lnTo>
                        <a:pt x="556" y="776"/>
                      </a:lnTo>
                      <a:lnTo>
                        <a:pt x="532" y="754"/>
                      </a:lnTo>
                      <a:lnTo>
                        <a:pt x="515" y="737"/>
                      </a:lnTo>
                      <a:lnTo>
                        <a:pt x="498" y="718"/>
                      </a:lnTo>
                      <a:lnTo>
                        <a:pt x="483" y="700"/>
                      </a:lnTo>
                      <a:lnTo>
                        <a:pt x="471" y="681"/>
                      </a:lnTo>
                      <a:lnTo>
                        <a:pt x="465" y="660"/>
                      </a:lnTo>
                      <a:lnTo>
                        <a:pt x="465" y="639"/>
                      </a:lnTo>
                      <a:lnTo>
                        <a:pt x="470" y="617"/>
                      </a:lnTo>
                      <a:lnTo>
                        <a:pt x="479" y="596"/>
                      </a:lnTo>
                      <a:lnTo>
                        <a:pt x="490" y="575"/>
                      </a:lnTo>
                      <a:lnTo>
                        <a:pt x="502" y="554"/>
                      </a:lnTo>
                      <a:lnTo>
                        <a:pt x="511" y="533"/>
                      </a:lnTo>
                      <a:lnTo>
                        <a:pt x="519" y="512"/>
                      </a:lnTo>
                      <a:lnTo>
                        <a:pt x="521" y="490"/>
                      </a:lnTo>
                      <a:lnTo>
                        <a:pt x="517" y="467"/>
                      </a:lnTo>
                      <a:lnTo>
                        <a:pt x="503" y="439"/>
                      </a:lnTo>
                      <a:lnTo>
                        <a:pt x="482" y="410"/>
                      </a:lnTo>
                      <a:lnTo>
                        <a:pt x="454" y="384"/>
                      </a:lnTo>
                      <a:lnTo>
                        <a:pt x="422" y="357"/>
                      </a:lnTo>
                      <a:lnTo>
                        <a:pt x="384" y="332"/>
                      </a:lnTo>
                      <a:lnTo>
                        <a:pt x="344" y="306"/>
                      </a:lnTo>
                      <a:lnTo>
                        <a:pt x="301" y="283"/>
                      </a:lnTo>
                      <a:lnTo>
                        <a:pt x="257" y="261"/>
                      </a:lnTo>
                      <a:lnTo>
                        <a:pt x="213" y="242"/>
                      </a:lnTo>
                      <a:lnTo>
                        <a:pt x="170" y="223"/>
                      </a:lnTo>
                      <a:lnTo>
                        <a:pt x="128" y="207"/>
                      </a:lnTo>
                      <a:lnTo>
                        <a:pt x="91" y="192"/>
                      </a:lnTo>
                      <a:lnTo>
                        <a:pt x="78" y="190"/>
                      </a:lnTo>
                      <a:lnTo>
                        <a:pt x="63" y="186"/>
                      </a:lnTo>
                      <a:lnTo>
                        <a:pt x="43" y="183"/>
                      </a:lnTo>
                      <a:lnTo>
                        <a:pt x="22" y="178"/>
                      </a:lnTo>
                      <a:lnTo>
                        <a:pt x="0" y="174"/>
                      </a:lnTo>
                      <a:lnTo>
                        <a:pt x="290" y="0"/>
                      </a:lnTo>
                      <a:close/>
                    </a:path>
                  </a:pathLst>
                </a:custGeom>
                <a:solidFill>
                  <a:srgbClr val="377A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8" name="Freeform 19">
                  <a:extLst>
                    <a:ext uri="{FF2B5EF4-FFF2-40B4-BE49-F238E27FC236}">
                      <a16:creationId xmlns:a16="http://schemas.microsoft.com/office/drawing/2014/main" id="{DBE45507-16F5-41A7-A4D2-255015B7B5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6398" y="3234388"/>
                  <a:ext cx="70605" cy="47070"/>
                </a:xfrm>
                <a:custGeom>
                  <a:avLst/>
                  <a:gdLst>
                    <a:gd name="T0" fmla="*/ 100 w 197"/>
                    <a:gd name="T1" fmla="*/ 0 h 131"/>
                    <a:gd name="T2" fmla="*/ 126 w 197"/>
                    <a:gd name="T3" fmla="*/ 3 h 131"/>
                    <a:gd name="T4" fmla="*/ 149 w 197"/>
                    <a:gd name="T5" fmla="*/ 9 h 131"/>
                    <a:gd name="T6" fmla="*/ 168 w 197"/>
                    <a:gd name="T7" fmla="*/ 19 h 131"/>
                    <a:gd name="T8" fmla="*/ 183 w 197"/>
                    <a:gd name="T9" fmla="*/ 32 h 131"/>
                    <a:gd name="T10" fmla="*/ 194 w 197"/>
                    <a:gd name="T11" fmla="*/ 47 h 131"/>
                    <a:gd name="T12" fmla="*/ 197 w 197"/>
                    <a:gd name="T13" fmla="*/ 64 h 131"/>
                    <a:gd name="T14" fmla="*/ 195 w 197"/>
                    <a:gd name="T15" fmla="*/ 82 h 131"/>
                    <a:gd name="T16" fmla="*/ 185 w 197"/>
                    <a:gd name="T17" fmla="*/ 99 h 131"/>
                    <a:gd name="T18" fmla="*/ 169 w 197"/>
                    <a:gd name="T19" fmla="*/ 112 h 131"/>
                    <a:gd name="T20" fmla="*/ 148 w 197"/>
                    <a:gd name="T21" fmla="*/ 123 h 131"/>
                    <a:gd name="T22" fmla="*/ 123 w 197"/>
                    <a:gd name="T23" fmla="*/ 129 h 131"/>
                    <a:gd name="T24" fmla="*/ 96 w 197"/>
                    <a:gd name="T25" fmla="*/ 131 h 131"/>
                    <a:gd name="T26" fmla="*/ 69 w 197"/>
                    <a:gd name="T27" fmla="*/ 128 h 131"/>
                    <a:gd name="T28" fmla="*/ 45 w 197"/>
                    <a:gd name="T29" fmla="*/ 121 h 131"/>
                    <a:gd name="T30" fmla="*/ 26 w 197"/>
                    <a:gd name="T31" fmla="*/ 110 h 131"/>
                    <a:gd name="T32" fmla="*/ 11 w 197"/>
                    <a:gd name="T33" fmla="*/ 95 h 131"/>
                    <a:gd name="T34" fmla="*/ 1 w 197"/>
                    <a:gd name="T35" fmla="*/ 78 h 131"/>
                    <a:gd name="T36" fmla="*/ 0 w 197"/>
                    <a:gd name="T37" fmla="*/ 61 h 131"/>
                    <a:gd name="T38" fmla="*/ 5 w 197"/>
                    <a:gd name="T39" fmla="*/ 44 h 131"/>
                    <a:gd name="T40" fmla="*/ 16 w 197"/>
                    <a:gd name="T41" fmla="*/ 30 h 131"/>
                    <a:gd name="T42" fmla="*/ 33 w 197"/>
                    <a:gd name="T43" fmla="*/ 17 h 131"/>
                    <a:gd name="T44" fmla="*/ 52 w 197"/>
                    <a:gd name="T45" fmla="*/ 8 h 131"/>
                    <a:gd name="T46" fmla="*/ 75 w 197"/>
                    <a:gd name="T47" fmla="*/ 2 h 131"/>
                    <a:gd name="T48" fmla="*/ 100 w 197"/>
                    <a:gd name="T49" fmla="*/ 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97" h="131">
                      <a:moveTo>
                        <a:pt x="100" y="0"/>
                      </a:moveTo>
                      <a:lnTo>
                        <a:pt x="126" y="3"/>
                      </a:lnTo>
                      <a:lnTo>
                        <a:pt x="149" y="9"/>
                      </a:lnTo>
                      <a:lnTo>
                        <a:pt x="168" y="19"/>
                      </a:lnTo>
                      <a:lnTo>
                        <a:pt x="183" y="32"/>
                      </a:lnTo>
                      <a:lnTo>
                        <a:pt x="194" y="47"/>
                      </a:lnTo>
                      <a:lnTo>
                        <a:pt x="197" y="64"/>
                      </a:lnTo>
                      <a:lnTo>
                        <a:pt x="195" y="82"/>
                      </a:lnTo>
                      <a:lnTo>
                        <a:pt x="185" y="99"/>
                      </a:lnTo>
                      <a:lnTo>
                        <a:pt x="169" y="112"/>
                      </a:lnTo>
                      <a:lnTo>
                        <a:pt x="148" y="123"/>
                      </a:lnTo>
                      <a:lnTo>
                        <a:pt x="123" y="129"/>
                      </a:lnTo>
                      <a:lnTo>
                        <a:pt x="96" y="131"/>
                      </a:lnTo>
                      <a:lnTo>
                        <a:pt x="69" y="128"/>
                      </a:lnTo>
                      <a:lnTo>
                        <a:pt x="45" y="121"/>
                      </a:lnTo>
                      <a:lnTo>
                        <a:pt x="26" y="110"/>
                      </a:lnTo>
                      <a:lnTo>
                        <a:pt x="11" y="95"/>
                      </a:lnTo>
                      <a:lnTo>
                        <a:pt x="1" y="78"/>
                      </a:lnTo>
                      <a:lnTo>
                        <a:pt x="0" y="61"/>
                      </a:lnTo>
                      <a:lnTo>
                        <a:pt x="5" y="44"/>
                      </a:lnTo>
                      <a:lnTo>
                        <a:pt x="16" y="30"/>
                      </a:lnTo>
                      <a:lnTo>
                        <a:pt x="33" y="17"/>
                      </a:lnTo>
                      <a:lnTo>
                        <a:pt x="52" y="8"/>
                      </a:lnTo>
                      <a:lnTo>
                        <a:pt x="75" y="2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9" name="Freeform 20">
                  <a:extLst>
                    <a:ext uri="{FF2B5EF4-FFF2-40B4-BE49-F238E27FC236}">
                      <a16:creationId xmlns:a16="http://schemas.microsoft.com/office/drawing/2014/main" id="{26AE0AAD-75C6-456C-9BAC-042EB99256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2000" y="3355684"/>
                  <a:ext cx="103192" cy="68794"/>
                </a:xfrm>
                <a:custGeom>
                  <a:avLst/>
                  <a:gdLst>
                    <a:gd name="T0" fmla="*/ 146 w 286"/>
                    <a:gd name="T1" fmla="*/ 0 h 189"/>
                    <a:gd name="T2" fmla="*/ 177 w 286"/>
                    <a:gd name="T3" fmla="*/ 2 h 189"/>
                    <a:gd name="T4" fmla="*/ 206 w 286"/>
                    <a:gd name="T5" fmla="*/ 9 h 189"/>
                    <a:gd name="T6" fmla="*/ 232 w 286"/>
                    <a:gd name="T7" fmla="*/ 20 h 189"/>
                    <a:gd name="T8" fmla="*/ 254 w 286"/>
                    <a:gd name="T9" fmla="*/ 35 h 189"/>
                    <a:gd name="T10" fmla="*/ 270 w 286"/>
                    <a:gd name="T11" fmla="*/ 52 h 189"/>
                    <a:gd name="T12" fmla="*/ 281 w 286"/>
                    <a:gd name="T13" fmla="*/ 71 h 189"/>
                    <a:gd name="T14" fmla="*/ 286 w 286"/>
                    <a:gd name="T15" fmla="*/ 91 h 189"/>
                    <a:gd name="T16" fmla="*/ 283 w 286"/>
                    <a:gd name="T17" fmla="*/ 114 h 189"/>
                    <a:gd name="T18" fmla="*/ 272 w 286"/>
                    <a:gd name="T19" fmla="*/ 135 h 189"/>
                    <a:gd name="T20" fmla="*/ 255 w 286"/>
                    <a:gd name="T21" fmla="*/ 153 h 189"/>
                    <a:gd name="T22" fmla="*/ 232 w 286"/>
                    <a:gd name="T23" fmla="*/ 169 h 189"/>
                    <a:gd name="T24" fmla="*/ 204 w 286"/>
                    <a:gd name="T25" fmla="*/ 180 h 189"/>
                    <a:gd name="T26" fmla="*/ 173 w 286"/>
                    <a:gd name="T27" fmla="*/ 187 h 189"/>
                    <a:gd name="T28" fmla="*/ 139 w 286"/>
                    <a:gd name="T29" fmla="*/ 189 h 189"/>
                    <a:gd name="T30" fmla="*/ 105 w 286"/>
                    <a:gd name="T31" fmla="*/ 186 h 189"/>
                    <a:gd name="T32" fmla="*/ 73 w 286"/>
                    <a:gd name="T33" fmla="*/ 177 h 189"/>
                    <a:gd name="T34" fmla="*/ 47 w 286"/>
                    <a:gd name="T35" fmla="*/ 165 h 189"/>
                    <a:gd name="T36" fmla="*/ 25 w 286"/>
                    <a:gd name="T37" fmla="*/ 149 h 189"/>
                    <a:gd name="T38" fmla="*/ 9 w 286"/>
                    <a:gd name="T39" fmla="*/ 130 h 189"/>
                    <a:gd name="T40" fmla="*/ 1 w 286"/>
                    <a:gd name="T41" fmla="*/ 110 h 189"/>
                    <a:gd name="T42" fmla="*/ 0 w 286"/>
                    <a:gd name="T43" fmla="*/ 88 h 189"/>
                    <a:gd name="T44" fmla="*/ 4 w 286"/>
                    <a:gd name="T45" fmla="*/ 66 h 189"/>
                    <a:gd name="T46" fmla="*/ 18 w 286"/>
                    <a:gd name="T47" fmla="*/ 47 h 189"/>
                    <a:gd name="T48" fmla="*/ 35 w 286"/>
                    <a:gd name="T49" fmla="*/ 31 h 189"/>
                    <a:gd name="T50" fmla="*/ 58 w 286"/>
                    <a:gd name="T51" fmla="*/ 18 h 189"/>
                    <a:gd name="T52" fmla="*/ 84 w 286"/>
                    <a:gd name="T53" fmla="*/ 7 h 189"/>
                    <a:gd name="T54" fmla="*/ 113 w 286"/>
                    <a:gd name="T55" fmla="*/ 1 h 189"/>
                    <a:gd name="T56" fmla="*/ 146 w 286"/>
                    <a:gd name="T57" fmla="*/ 0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86" h="189">
                      <a:moveTo>
                        <a:pt x="146" y="0"/>
                      </a:moveTo>
                      <a:lnTo>
                        <a:pt x="177" y="2"/>
                      </a:lnTo>
                      <a:lnTo>
                        <a:pt x="206" y="9"/>
                      </a:lnTo>
                      <a:lnTo>
                        <a:pt x="232" y="20"/>
                      </a:lnTo>
                      <a:lnTo>
                        <a:pt x="254" y="35"/>
                      </a:lnTo>
                      <a:lnTo>
                        <a:pt x="270" y="52"/>
                      </a:lnTo>
                      <a:lnTo>
                        <a:pt x="281" y="71"/>
                      </a:lnTo>
                      <a:lnTo>
                        <a:pt x="286" y="91"/>
                      </a:lnTo>
                      <a:lnTo>
                        <a:pt x="283" y="114"/>
                      </a:lnTo>
                      <a:lnTo>
                        <a:pt x="272" y="135"/>
                      </a:lnTo>
                      <a:lnTo>
                        <a:pt x="255" y="153"/>
                      </a:lnTo>
                      <a:lnTo>
                        <a:pt x="232" y="169"/>
                      </a:lnTo>
                      <a:lnTo>
                        <a:pt x="204" y="180"/>
                      </a:lnTo>
                      <a:lnTo>
                        <a:pt x="173" y="187"/>
                      </a:lnTo>
                      <a:lnTo>
                        <a:pt x="139" y="189"/>
                      </a:lnTo>
                      <a:lnTo>
                        <a:pt x="105" y="186"/>
                      </a:lnTo>
                      <a:lnTo>
                        <a:pt x="73" y="177"/>
                      </a:lnTo>
                      <a:lnTo>
                        <a:pt x="47" y="165"/>
                      </a:lnTo>
                      <a:lnTo>
                        <a:pt x="25" y="149"/>
                      </a:lnTo>
                      <a:lnTo>
                        <a:pt x="9" y="130"/>
                      </a:lnTo>
                      <a:lnTo>
                        <a:pt x="1" y="110"/>
                      </a:lnTo>
                      <a:lnTo>
                        <a:pt x="0" y="88"/>
                      </a:lnTo>
                      <a:lnTo>
                        <a:pt x="4" y="66"/>
                      </a:lnTo>
                      <a:lnTo>
                        <a:pt x="18" y="47"/>
                      </a:lnTo>
                      <a:lnTo>
                        <a:pt x="35" y="31"/>
                      </a:lnTo>
                      <a:lnTo>
                        <a:pt x="58" y="18"/>
                      </a:lnTo>
                      <a:lnTo>
                        <a:pt x="84" y="7"/>
                      </a:lnTo>
                      <a:lnTo>
                        <a:pt x="113" y="1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0" name="Freeform 21">
                  <a:extLst>
                    <a:ext uri="{FF2B5EF4-FFF2-40B4-BE49-F238E27FC236}">
                      <a16:creationId xmlns:a16="http://schemas.microsoft.com/office/drawing/2014/main" id="{F412976D-A49A-4A16-AE1E-B087CFF616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8731" y="3250682"/>
                  <a:ext cx="92330" cy="61553"/>
                </a:xfrm>
                <a:custGeom>
                  <a:avLst/>
                  <a:gdLst>
                    <a:gd name="T0" fmla="*/ 130 w 254"/>
                    <a:gd name="T1" fmla="*/ 0 h 168"/>
                    <a:gd name="T2" fmla="*/ 159 w 254"/>
                    <a:gd name="T3" fmla="*/ 3 h 168"/>
                    <a:gd name="T4" fmla="*/ 184 w 254"/>
                    <a:gd name="T5" fmla="*/ 9 h 168"/>
                    <a:gd name="T6" fmla="*/ 207 w 254"/>
                    <a:gd name="T7" fmla="*/ 18 h 168"/>
                    <a:gd name="T8" fmla="*/ 226 w 254"/>
                    <a:gd name="T9" fmla="*/ 32 h 168"/>
                    <a:gd name="T10" fmla="*/ 241 w 254"/>
                    <a:gd name="T11" fmla="*/ 46 h 168"/>
                    <a:gd name="T12" fmla="*/ 251 w 254"/>
                    <a:gd name="T13" fmla="*/ 64 h 168"/>
                    <a:gd name="T14" fmla="*/ 254 w 254"/>
                    <a:gd name="T15" fmla="*/ 83 h 168"/>
                    <a:gd name="T16" fmla="*/ 252 w 254"/>
                    <a:gd name="T17" fmla="*/ 103 h 168"/>
                    <a:gd name="T18" fmla="*/ 242 w 254"/>
                    <a:gd name="T19" fmla="*/ 121 h 168"/>
                    <a:gd name="T20" fmla="*/ 228 w 254"/>
                    <a:gd name="T21" fmla="*/ 137 h 168"/>
                    <a:gd name="T22" fmla="*/ 207 w 254"/>
                    <a:gd name="T23" fmla="*/ 150 h 168"/>
                    <a:gd name="T24" fmla="*/ 183 w 254"/>
                    <a:gd name="T25" fmla="*/ 161 h 168"/>
                    <a:gd name="T26" fmla="*/ 155 w 254"/>
                    <a:gd name="T27" fmla="*/ 167 h 168"/>
                    <a:gd name="T28" fmla="*/ 125 w 254"/>
                    <a:gd name="T29" fmla="*/ 168 h 168"/>
                    <a:gd name="T30" fmla="*/ 95 w 254"/>
                    <a:gd name="T31" fmla="*/ 166 h 168"/>
                    <a:gd name="T32" fmla="*/ 67 w 254"/>
                    <a:gd name="T33" fmla="*/ 159 h 168"/>
                    <a:gd name="T34" fmla="*/ 44 w 254"/>
                    <a:gd name="T35" fmla="*/ 148 h 168"/>
                    <a:gd name="T36" fmla="*/ 25 w 254"/>
                    <a:gd name="T37" fmla="*/ 133 h 168"/>
                    <a:gd name="T38" fmla="*/ 10 w 254"/>
                    <a:gd name="T39" fmla="*/ 116 h 168"/>
                    <a:gd name="T40" fmla="*/ 3 w 254"/>
                    <a:gd name="T41" fmla="*/ 98 h 168"/>
                    <a:gd name="T42" fmla="*/ 0 w 254"/>
                    <a:gd name="T43" fmla="*/ 79 h 168"/>
                    <a:gd name="T44" fmla="*/ 6 w 254"/>
                    <a:gd name="T45" fmla="*/ 60 h 168"/>
                    <a:gd name="T46" fmla="*/ 17 w 254"/>
                    <a:gd name="T47" fmla="*/ 43 h 168"/>
                    <a:gd name="T48" fmla="*/ 33 w 254"/>
                    <a:gd name="T49" fmla="*/ 28 h 168"/>
                    <a:gd name="T50" fmla="*/ 54 w 254"/>
                    <a:gd name="T51" fmla="*/ 16 h 168"/>
                    <a:gd name="T52" fmla="*/ 77 w 254"/>
                    <a:gd name="T53" fmla="*/ 8 h 168"/>
                    <a:gd name="T54" fmla="*/ 102 w 254"/>
                    <a:gd name="T55" fmla="*/ 2 h 168"/>
                    <a:gd name="T56" fmla="*/ 130 w 254"/>
                    <a:gd name="T57" fmla="*/ 0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54" h="168">
                      <a:moveTo>
                        <a:pt x="130" y="0"/>
                      </a:moveTo>
                      <a:lnTo>
                        <a:pt x="159" y="3"/>
                      </a:lnTo>
                      <a:lnTo>
                        <a:pt x="184" y="9"/>
                      </a:lnTo>
                      <a:lnTo>
                        <a:pt x="207" y="18"/>
                      </a:lnTo>
                      <a:lnTo>
                        <a:pt x="226" y="32"/>
                      </a:lnTo>
                      <a:lnTo>
                        <a:pt x="241" y="46"/>
                      </a:lnTo>
                      <a:lnTo>
                        <a:pt x="251" y="64"/>
                      </a:lnTo>
                      <a:lnTo>
                        <a:pt x="254" y="83"/>
                      </a:lnTo>
                      <a:lnTo>
                        <a:pt x="252" y="103"/>
                      </a:lnTo>
                      <a:lnTo>
                        <a:pt x="242" y="121"/>
                      </a:lnTo>
                      <a:lnTo>
                        <a:pt x="228" y="137"/>
                      </a:lnTo>
                      <a:lnTo>
                        <a:pt x="207" y="150"/>
                      </a:lnTo>
                      <a:lnTo>
                        <a:pt x="183" y="161"/>
                      </a:lnTo>
                      <a:lnTo>
                        <a:pt x="155" y="167"/>
                      </a:lnTo>
                      <a:lnTo>
                        <a:pt x="125" y="168"/>
                      </a:lnTo>
                      <a:lnTo>
                        <a:pt x="95" y="166"/>
                      </a:lnTo>
                      <a:lnTo>
                        <a:pt x="67" y="159"/>
                      </a:lnTo>
                      <a:lnTo>
                        <a:pt x="44" y="148"/>
                      </a:lnTo>
                      <a:lnTo>
                        <a:pt x="25" y="133"/>
                      </a:lnTo>
                      <a:lnTo>
                        <a:pt x="10" y="116"/>
                      </a:lnTo>
                      <a:lnTo>
                        <a:pt x="3" y="98"/>
                      </a:lnTo>
                      <a:lnTo>
                        <a:pt x="0" y="79"/>
                      </a:lnTo>
                      <a:lnTo>
                        <a:pt x="6" y="60"/>
                      </a:lnTo>
                      <a:lnTo>
                        <a:pt x="17" y="43"/>
                      </a:lnTo>
                      <a:lnTo>
                        <a:pt x="33" y="28"/>
                      </a:lnTo>
                      <a:lnTo>
                        <a:pt x="54" y="16"/>
                      </a:lnTo>
                      <a:lnTo>
                        <a:pt x="77" y="8"/>
                      </a:lnTo>
                      <a:lnTo>
                        <a:pt x="102" y="2"/>
                      </a:ln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8ED6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1" name="Freeform 22">
                  <a:extLst>
                    <a:ext uri="{FF2B5EF4-FFF2-40B4-BE49-F238E27FC236}">
                      <a16:creationId xmlns:a16="http://schemas.microsoft.com/office/drawing/2014/main" id="{73A34F5E-F17B-4F24-884D-FAC29F058A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9157" y="3113093"/>
                  <a:ext cx="269747" cy="450785"/>
                </a:xfrm>
                <a:custGeom>
                  <a:avLst/>
                  <a:gdLst>
                    <a:gd name="T0" fmla="*/ 161 w 746"/>
                    <a:gd name="T1" fmla="*/ 14 h 1247"/>
                    <a:gd name="T2" fmla="*/ 247 w 746"/>
                    <a:gd name="T3" fmla="*/ 44 h 1247"/>
                    <a:gd name="T4" fmla="*/ 332 w 746"/>
                    <a:gd name="T5" fmla="*/ 79 h 1247"/>
                    <a:gd name="T6" fmla="*/ 420 w 746"/>
                    <a:gd name="T7" fmla="*/ 120 h 1247"/>
                    <a:gd name="T8" fmla="*/ 503 w 746"/>
                    <a:gd name="T9" fmla="*/ 169 h 1247"/>
                    <a:gd name="T10" fmla="*/ 573 w 746"/>
                    <a:gd name="T11" fmla="*/ 221 h 1247"/>
                    <a:gd name="T12" fmla="*/ 622 w 746"/>
                    <a:gd name="T13" fmla="*/ 276 h 1247"/>
                    <a:gd name="T14" fmla="*/ 640 w 746"/>
                    <a:gd name="T15" fmla="*/ 327 h 1247"/>
                    <a:gd name="T16" fmla="*/ 630 w 746"/>
                    <a:gd name="T17" fmla="*/ 370 h 1247"/>
                    <a:gd name="T18" fmla="*/ 609 w 746"/>
                    <a:gd name="T19" fmla="*/ 412 h 1247"/>
                    <a:gd name="T20" fmla="*/ 589 w 746"/>
                    <a:gd name="T21" fmla="*/ 454 h 1247"/>
                    <a:gd name="T22" fmla="*/ 584 w 746"/>
                    <a:gd name="T23" fmla="*/ 497 h 1247"/>
                    <a:gd name="T24" fmla="*/ 602 w 746"/>
                    <a:gd name="T25" fmla="*/ 537 h 1247"/>
                    <a:gd name="T26" fmla="*/ 634 w 746"/>
                    <a:gd name="T27" fmla="*/ 574 h 1247"/>
                    <a:gd name="T28" fmla="*/ 675 w 746"/>
                    <a:gd name="T29" fmla="*/ 613 h 1247"/>
                    <a:gd name="T30" fmla="*/ 709 w 746"/>
                    <a:gd name="T31" fmla="*/ 656 h 1247"/>
                    <a:gd name="T32" fmla="*/ 725 w 746"/>
                    <a:gd name="T33" fmla="*/ 708 h 1247"/>
                    <a:gd name="T34" fmla="*/ 725 w 746"/>
                    <a:gd name="T35" fmla="*/ 769 h 1247"/>
                    <a:gd name="T36" fmla="*/ 714 w 746"/>
                    <a:gd name="T37" fmla="*/ 832 h 1247"/>
                    <a:gd name="T38" fmla="*/ 699 w 746"/>
                    <a:gd name="T39" fmla="*/ 895 h 1247"/>
                    <a:gd name="T40" fmla="*/ 691 w 746"/>
                    <a:gd name="T41" fmla="*/ 957 h 1247"/>
                    <a:gd name="T42" fmla="*/ 696 w 746"/>
                    <a:gd name="T43" fmla="*/ 1019 h 1247"/>
                    <a:gd name="T44" fmla="*/ 722 w 746"/>
                    <a:gd name="T45" fmla="*/ 1079 h 1247"/>
                    <a:gd name="T46" fmla="*/ 534 w 746"/>
                    <a:gd name="T47" fmla="*/ 1247 h 1247"/>
                    <a:gd name="T48" fmla="*/ 494 w 746"/>
                    <a:gd name="T49" fmla="*/ 1156 h 1247"/>
                    <a:gd name="T50" fmla="*/ 478 w 746"/>
                    <a:gd name="T51" fmla="*/ 1067 h 1247"/>
                    <a:gd name="T52" fmla="*/ 479 w 746"/>
                    <a:gd name="T53" fmla="*/ 983 h 1247"/>
                    <a:gd name="T54" fmla="*/ 491 w 746"/>
                    <a:gd name="T55" fmla="*/ 910 h 1247"/>
                    <a:gd name="T56" fmla="*/ 506 w 746"/>
                    <a:gd name="T57" fmla="*/ 852 h 1247"/>
                    <a:gd name="T58" fmla="*/ 524 w 746"/>
                    <a:gd name="T59" fmla="*/ 794 h 1247"/>
                    <a:gd name="T60" fmla="*/ 535 w 746"/>
                    <a:gd name="T61" fmla="*/ 751 h 1247"/>
                    <a:gd name="T62" fmla="*/ 532 w 746"/>
                    <a:gd name="T63" fmla="*/ 720 h 1247"/>
                    <a:gd name="T64" fmla="*/ 508 w 746"/>
                    <a:gd name="T65" fmla="*/ 690 h 1247"/>
                    <a:gd name="T66" fmla="*/ 473 w 746"/>
                    <a:gd name="T67" fmla="*/ 650 h 1247"/>
                    <a:gd name="T68" fmla="*/ 440 w 746"/>
                    <a:gd name="T69" fmla="*/ 601 h 1247"/>
                    <a:gd name="T70" fmla="*/ 417 w 746"/>
                    <a:gd name="T71" fmla="*/ 542 h 1247"/>
                    <a:gd name="T72" fmla="*/ 409 w 746"/>
                    <a:gd name="T73" fmla="*/ 489 h 1247"/>
                    <a:gd name="T74" fmla="*/ 413 w 746"/>
                    <a:gd name="T75" fmla="*/ 453 h 1247"/>
                    <a:gd name="T76" fmla="*/ 420 w 746"/>
                    <a:gd name="T77" fmla="*/ 421 h 1247"/>
                    <a:gd name="T78" fmla="*/ 431 w 746"/>
                    <a:gd name="T79" fmla="*/ 393 h 1247"/>
                    <a:gd name="T80" fmla="*/ 440 w 746"/>
                    <a:gd name="T81" fmla="*/ 368 h 1247"/>
                    <a:gd name="T82" fmla="*/ 448 w 746"/>
                    <a:gd name="T83" fmla="*/ 345 h 1247"/>
                    <a:gd name="T84" fmla="*/ 449 w 746"/>
                    <a:gd name="T85" fmla="*/ 322 h 1247"/>
                    <a:gd name="T86" fmla="*/ 442 w 746"/>
                    <a:gd name="T87" fmla="*/ 298 h 1247"/>
                    <a:gd name="T88" fmla="*/ 424 w 746"/>
                    <a:gd name="T89" fmla="*/ 274 h 1247"/>
                    <a:gd name="T90" fmla="*/ 391 w 746"/>
                    <a:gd name="T91" fmla="*/ 247 h 1247"/>
                    <a:gd name="T92" fmla="*/ 341 w 746"/>
                    <a:gd name="T93" fmla="*/ 217 h 1247"/>
                    <a:gd name="T94" fmla="*/ 274 w 746"/>
                    <a:gd name="T95" fmla="*/ 182 h 1247"/>
                    <a:gd name="T96" fmla="*/ 183 w 746"/>
                    <a:gd name="T97" fmla="*/ 142 h 1247"/>
                    <a:gd name="T98" fmla="*/ 68 w 746"/>
                    <a:gd name="T99" fmla="*/ 96 h 1247"/>
                    <a:gd name="T100" fmla="*/ 116 w 746"/>
                    <a:gd name="T101" fmla="*/ 0 h 1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46" h="1247">
                      <a:moveTo>
                        <a:pt x="116" y="0"/>
                      </a:moveTo>
                      <a:lnTo>
                        <a:pt x="161" y="14"/>
                      </a:lnTo>
                      <a:lnTo>
                        <a:pt x="210" y="29"/>
                      </a:lnTo>
                      <a:lnTo>
                        <a:pt x="247" y="44"/>
                      </a:lnTo>
                      <a:lnTo>
                        <a:pt x="289" y="60"/>
                      </a:lnTo>
                      <a:lnTo>
                        <a:pt x="332" y="79"/>
                      </a:lnTo>
                      <a:lnTo>
                        <a:pt x="376" y="98"/>
                      </a:lnTo>
                      <a:lnTo>
                        <a:pt x="420" y="120"/>
                      </a:lnTo>
                      <a:lnTo>
                        <a:pt x="463" y="143"/>
                      </a:lnTo>
                      <a:lnTo>
                        <a:pt x="503" y="169"/>
                      </a:lnTo>
                      <a:lnTo>
                        <a:pt x="541" y="194"/>
                      </a:lnTo>
                      <a:lnTo>
                        <a:pt x="573" y="221"/>
                      </a:lnTo>
                      <a:lnTo>
                        <a:pt x="601" y="247"/>
                      </a:lnTo>
                      <a:lnTo>
                        <a:pt x="622" y="276"/>
                      </a:lnTo>
                      <a:lnTo>
                        <a:pt x="636" y="304"/>
                      </a:lnTo>
                      <a:lnTo>
                        <a:pt x="640" y="327"/>
                      </a:lnTo>
                      <a:lnTo>
                        <a:pt x="638" y="349"/>
                      </a:lnTo>
                      <a:lnTo>
                        <a:pt x="630" y="370"/>
                      </a:lnTo>
                      <a:lnTo>
                        <a:pt x="621" y="391"/>
                      </a:lnTo>
                      <a:lnTo>
                        <a:pt x="609" y="412"/>
                      </a:lnTo>
                      <a:lnTo>
                        <a:pt x="598" y="433"/>
                      </a:lnTo>
                      <a:lnTo>
                        <a:pt x="589" y="454"/>
                      </a:lnTo>
                      <a:lnTo>
                        <a:pt x="584" y="476"/>
                      </a:lnTo>
                      <a:lnTo>
                        <a:pt x="584" y="497"/>
                      </a:lnTo>
                      <a:lnTo>
                        <a:pt x="590" y="518"/>
                      </a:lnTo>
                      <a:lnTo>
                        <a:pt x="602" y="537"/>
                      </a:lnTo>
                      <a:lnTo>
                        <a:pt x="617" y="555"/>
                      </a:lnTo>
                      <a:lnTo>
                        <a:pt x="634" y="574"/>
                      </a:lnTo>
                      <a:lnTo>
                        <a:pt x="651" y="591"/>
                      </a:lnTo>
                      <a:lnTo>
                        <a:pt x="675" y="613"/>
                      </a:lnTo>
                      <a:lnTo>
                        <a:pt x="693" y="634"/>
                      </a:lnTo>
                      <a:lnTo>
                        <a:pt x="709" y="656"/>
                      </a:lnTo>
                      <a:lnTo>
                        <a:pt x="719" y="676"/>
                      </a:lnTo>
                      <a:lnTo>
                        <a:pt x="725" y="708"/>
                      </a:lnTo>
                      <a:lnTo>
                        <a:pt x="727" y="738"/>
                      </a:lnTo>
                      <a:lnTo>
                        <a:pt x="725" y="769"/>
                      </a:lnTo>
                      <a:lnTo>
                        <a:pt x="720" y="801"/>
                      </a:lnTo>
                      <a:lnTo>
                        <a:pt x="714" y="832"/>
                      </a:lnTo>
                      <a:lnTo>
                        <a:pt x="706" y="864"/>
                      </a:lnTo>
                      <a:lnTo>
                        <a:pt x="699" y="895"/>
                      </a:lnTo>
                      <a:lnTo>
                        <a:pt x="693" y="927"/>
                      </a:lnTo>
                      <a:lnTo>
                        <a:pt x="691" y="957"/>
                      </a:lnTo>
                      <a:lnTo>
                        <a:pt x="691" y="988"/>
                      </a:lnTo>
                      <a:lnTo>
                        <a:pt x="696" y="1019"/>
                      </a:lnTo>
                      <a:lnTo>
                        <a:pt x="705" y="1049"/>
                      </a:lnTo>
                      <a:lnTo>
                        <a:pt x="722" y="1079"/>
                      </a:lnTo>
                      <a:lnTo>
                        <a:pt x="746" y="1108"/>
                      </a:lnTo>
                      <a:lnTo>
                        <a:pt x="534" y="1247"/>
                      </a:lnTo>
                      <a:lnTo>
                        <a:pt x="509" y="1201"/>
                      </a:lnTo>
                      <a:lnTo>
                        <a:pt x="494" y="1156"/>
                      </a:lnTo>
                      <a:lnTo>
                        <a:pt x="483" y="1110"/>
                      </a:lnTo>
                      <a:lnTo>
                        <a:pt x="478" y="1067"/>
                      </a:lnTo>
                      <a:lnTo>
                        <a:pt x="477" y="1023"/>
                      </a:lnTo>
                      <a:lnTo>
                        <a:pt x="479" y="983"/>
                      </a:lnTo>
                      <a:lnTo>
                        <a:pt x="484" y="945"/>
                      </a:lnTo>
                      <a:lnTo>
                        <a:pt x="491" y="910"/>
                      </a:lnTo>
                      <a:lnTo>
                        <a:pt x="499" y="879"/>
                      </a:lnTo>
                      <a:lnTo>
                        <a:pt x="506" y="852"/>
                      </a:lnTo>
                      <a:lnTo>
                        <a:pt x="514" y="820"/>
                      </a:lnTo>
                      <a:lnTo>
                        <a:pt x="524" y="794"/>
                      </a:lnTo>
                      <a:lnTo>
                        <a:pt x="530" y="771"/>
                      </a:lnTo>
                      <a:lnTo>
                        <a:pt x="535" y="751"/>
                      </a:lnTo>
                      <a:lnTo>
                        <a:pt x="536" y="734"/>
                      </a:lnTo>
                      <a:lnTo>
                        <a:pt x="532" y="720"/>
                      </a:lnTo>
                      <a:lnTo>
                        <a:pt x="524" y="707"/>
                      </a:lnTo>
                      <a:lnTo>
                        <a:pt x="508" y="690"/>
                      </a:lnTo>
                      <a:lnTo>
                        <a:pt x="490" y="672"/>
                      </a:lnTo>
                      <a:lnTo>
                        <a:pt x="473" y="650"/>
                      </a:lnTo>
                      <a:lnTo>
                        <a:pt x="456" y="627"/>
                      </a:lnTo>
                      <a:lnTo>
                        <a:pt x="440" y="601"/>
                      </a:lnTo>
                      <a:lnTo>
                        <a:pt x="427" y="574"/>
                      </a:lnTo>
                      <a:lnTo>
                        <a:pt x="417" y="542"/>
                      </a:lnTo>
                      <a:lnTo>
                        <a:pt x="411" y="510"/>
                      </a:lnTo>
                      <a:lnTo>
                        <a:pt x="409" y="489"/>
                      </a:lnTo>
                      <a:lnTo>
                        <a:pt x="410" y="471"/>
                      </a:lnTo>
                      <a:lnTo>
                        <a:pt x="413" y="453"/>
                      </a:lnTo>
                      <a:lnTo>
                        <a:pt x="416" y="437"/>
                      </a:lnTo>
                      <a:lnTo>
                        <a:pt x="420" y="421"/>
                      </a:lnTo>
                      <a:lnTo>
                        <a:pt x="425" y="407"/>
                      </a:lnTo>
                      <a:lnTo>
                        <a:pt x="431" y="393"/>
                      </a:lnTo>
                      <a:lnTo>
                        <a:pt x="436" y="381"/>
                      </a:lnTo>
                      <a:lnTo>
                        <a:pt x="440" y="368"/>
                      </a:lnTo>
                      <a:lnTo>
                        <a:pt x="444" y="356"/>
                      </a:lnTo>
                      <a:lnTo>
                        <a:pt x="448" y="345"/>
                      </a:lnTo>
                      <a:lnTo>
                        <a:pt x="449" y="333"/>
                      </a:lnTo>
                      <a:lnTo>
                        <a:pt x="449" y="322"/>
                      </a:lnTo>
                      <a:lnTo>
                        <a:pt x="447" y="310"/>
                      </a:lnTo>
                      <a:lnTo>
                        <a:pt x="442" y="298"/>
                      </a:lnTo>
                      <a:lnTo>
                        <a:pt x="434" y="286"/>
                      </a:lnTo>
                      <a:lnTo>
                        <a:pt x="424" y="274"/>
                      </a:lnTo>
                      <a:lnTo>
                        <a:pt x="409" y="260"/>
                      </a:lnTo>
                      <a:lnTo>
                        <a:pt x="391" y="247"/>
                      </a:lnTo>
                      <a:lnTo>
                        <a:pt x="368" y="233"/>
                      </a:lnTo>
                      <a:lnTo>
                        <a:pt x="341" y="217"/>
                      </a:lnTo>
                      <a:lnTo>
                        <a:pt x="310" y="200"/>
                      </a:lnTo>
                      <a:lnTo>
                        <a:pt x="274" y="182"/>
                      </a:lnTo>
                      <a:lnTo>
                        <a:pt x="231" y="162"/>
                      </a:lnTo>
                      <a:lnTo>
                        <a:pt x="183" y="142"/>
                      </a:lnTo>
                      <a:lnTo>
                        <a:pt x="129" y="120"/>
                      </a:lnTo>
                      <a:lnTo>
                        <a:pt x="68" y="96"/>
                      </a:lnTo>
                      <a:lnTo>
                        <a:pt x="0" y="71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</p:grp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DCABC878-DE58-462F-B8E7-CBED221A9ADF}"/>
                </a:ext>
              </a:extLst>
            </p:cNvPr>
            <p:cNvSpPr/>
            <p:nvPr/>
          </p:nvSpPr>
          <p:spPr>
            <a:xfrm rot="18015063">
              <a:off x="10723042" y="4621749"/>
              <a:ext cx="599082" cy="328428"/>
            </a:xfrm>
            <a:prstGeom prst="righ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Arrow: Right 63">
              <a:extLst>
                <a:ext uri="{FF2B5EF4-FFF2-40B4-BE49-F238E27FC236}">
                  <a16:creationId xmlns:a16="http://schemas.microsoft.com/office/drawing/2014/main" id="{14D281C3-4034-40CE-B110-884C4EA8A43E}"/>
                </a:ext>
              </a:extLst>
            </p:cNvPr>
            <p:cNvSpPr/>
            <p:nvPr/>
          </p:nvSpPr>
          <p:spPr>
            <a:xfrm rot="5400000">
              <a:off x="10994074" y="3633278"/>
              <a:ext cx="660997" cy="328428"/>
            </a:xfrm>
            <a:prstGeom prst="righ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lowchart: Magnetic Disk 64">
              <a:extLst>
                <a:ext uri="{FF2B5EF4-FFF2-40B4-BE49-F238E27FC236}">
                  <a16:creationId xmlns:a16="http://schemas.microsoft.com/office/drawing/2014/main" id="{C2F77ADB-FE88-4004-AC38-80CEA14906EB}"/>
                </a:ext>
              </a:extLst>
            </p:cNvPr>
            <p:cNvSpPr/>
            <p:nvPr/>
          </p:nvSpPr>
          <p:spPr>
            <a:xfrm>
              <a:off x="10951947" y="4138267"/>
              <a:ext cx="407486" cy="281893"/>
            </a:xfrm>
            <a:prstGeom prst="flowChartMagneticDisk">
              <a:avLst/>
            </a:prstGeom>
            <a:gradFill flip="none" rotWithShape="1">
              <a:gsLst>
                <a:gs pos="0">
                  <a:srgbClr val="FF99CC"/>
                </a:gs>
                <a:gs pos="50660">
                  <a:srgbClr val="E656E6"/>
                </a:gs>
                <a:gs pos="23000">
                  <a:srgbClr val="F19FEB"/>
                </a:gs>
                <a:gs pos="83000">
                  <a:srgbClr val="DBB5D6"/>
                </a:gs>
                <a:gs pos="100000">
                  <a:srgbClr val="E6CEE3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955449B-8B2C-4280-9B70-95C2FCC34DCC}"/>
                </a:ext>
              </a:extLst>
            </p:cNvPr>
            <p:cNvSpPr txBox="1"/>
            <p:nvPr/>
          </p:nvSpPr>
          <p:spPr>
            <a:xfrm>
              <a:off x="9437701" y="3929333"/>
              <a:ext cx="15515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Baza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podataka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u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oblaku</a:t>
              </a:r>
              <a:r>
                <a:rPr kumimoji="0" lang="hr-H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hr-H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ArcGIS Online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744D7F5E-A3A5-4F2C-A064-590DDCF88B39}"/>
              </a:ext>
            </a:extLst>
          </p:cNvPr>
          <p:cNvSpPr/>
          <p:nvPr/>
        </p:nvSpPr>
        <p:spPr>
          <a:xfrm rot="305732">
            <a:off x="516669" y="2315124"/>
            <a:ext cx="3725488" cy="1529353"/>
          </a:xfrm>
          <a:prstGeom prst="ellipse">
            <a:avLst/>
          </a:prstGeom>
          <a:noFill/>
          <a:ln w="38100">
            <a:solidFill>
              <a:srgbClr val="FFC000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29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EA7981-0CD7-40BB-BF05-0BBAC89F5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8" y="1261271"/>
            <a:ext cx="9310822" cy="5560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45F1B-EDAB-40B4-9794-F78F8764C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311" y="2060682"/>
            <a:ext cx="8654250" cy="399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A53697B-4E47-44E1-BFAF-EA011653F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23"/>
            <a:ext cx="10515600" cy="1224649"/>
          </a:xfrm>
        </p:spPr>
        <p:txBody>
          <a:bodyPr/>
          <a:lstStyle/>
          <a:p>
            <a:r>
              <a:rPr lang="hr-HR" dirty="0"/>
              <a:t>HR_Taxonomy_tables_v3.1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EAF17-E40B-4FDC-9B1A-A14A585E9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45075" y="1624988"/>
            <a:ext cx="323149" cy="3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28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D113F8C-AC1D-402E-8407-386684ADD9A9}"/>
              </a:ext>
            </a:extLst>
          </p:cNvPr>
          <p:cNvSpPr/>
          <p:nvPr/>
        </p:nvSpPr>
        <p:spPr>
          <a:xfrm rot="13043331">
            <a:off x="5796379" y="3033689"/>
            <a:ext cx="2093236" cy="1913315"/>
          </a:xfrm>
          <a:prstGeom prst="ellipse">
            <a:avLst/>
          </a:prstGeom>
          <a:solidFill>
            <a:schemeClr val="accent1">
              <a:alpha val="57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B16DD8-0861-4D75-8092-1EA04946B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95" y="476100"/>
            <a:ext cx="10617200" cy="5913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F740BF-8BD9-4BD0-A224-48C27C335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428" y="365125"/>
            <a:ext cx="6189371" cy="1325563"/>
          </a:xfrm>
        </p:spPr>
        <p:txBody>
          <a:bodyPr>
            <a:normAutofit/>
          </a:bodyPr>
          <a:lstStyle/>
          <a:p>
            <a:r>
              <a:rPr lang="hr-HR" sz="3900" dirty="0">
                <a:solidFill>
                  <a:srgbClr val="FFFF00"/>
                </a:solidFill>
              </a:rPr>
              <a:t>Izrada modela podataka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0A1B71-3D9A-48D5-A299-2E7189641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355" y="1427805"/>
            <a:ext cx="660640" cy="6606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1EC3F6-E426-480E-8110-4F0EA1CE9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93912" y="3734370"/>
            <a:ext cx="323149" cy="3831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CD2585-B787-4E2F-96DD-FD62F0B13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41" y="1427805"/>
            <a:ext cx="660640" cy="6606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DE6BAD-6711-40F7-88D8-C50CB3BA9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355" y="5497272"/>
            <a:ext cx="660640" cy="6606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63C23C4-BA08-4CB9-BC6F-8A8FA4D50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51142" y="3029401"/>
            <a:ext cx="323149" cy="3831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E03219-E183-4EAC-8462-1156B087C13B}"/>
              </a:ext>
            </a:extLst>
          </p:cNvPr>
          <p:cNvGrpSpPr/>
          <p:nvPr/>
        </p:nvGrpSpPr>
        <p:grpSpPr>
          <a:xfrm>
            <a:off x="8092312" y="2674742"/>
            <a:ext cx="3653591" cy="1284280"/>
            <a:chOff x="8092312" y="2674742"/>
            <a:chExt cx="3653591" cy="12842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916372E-B0B4-454C-9993-C7213D7AE846}"/>
                </a:ext>
              </a:extLst>
            </p:cNvPr>
            <p:cNvGrpSpPr/>
            <p:nvPr/>
          </p:nvGrpSpPr>
          <p:grpSpPr>
            <a:xfrm>
              <a:off x="8092312" y="2875787"/>
              <a:ext cx="3237780" cy="1083235"/>
              <a:chOff x="8418584" y="2875787"/>
              <a:chExt cx="3237780" cy="108323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A45F3FA-E81E-437B-BBFE-4121F39383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995366" y="3081835"/>
                <a:ext cx="660998" cy="517493"/>
                <a:chOff x="14605307" y="2406216"/>
                <a:chExt cx="786723" cy="615921"/>
              </a:xfrm>
            </p:grpSpPr>
            <p:sp>
              <p:nvSpPr>
                <p:cNvPr id="12" name="Freeform 29">
                  <a:extLst>
                    <a:ext uri="{FF2B5EF4-FFF2-40B4-BE49-F238E27FC236}">
                      <a16:creationId xmlns:a16="http://schemas.microsoft.com/office/drawing/2014/main" id="{9C00829D-DA0D-4507-AAC7-10D56CD7F4E5}"/>
                    </a:ext>
                  </a:extLst>
                </p:cNvPr>
                <p:cNvSpPr>
                  <a:spLocks/>
                </p:cNvSpPr>
                <p:nvPr/>
              </p:nvSpPr>
              <p:spPr bwMode="white">
                <a:xfrm>
                  <a:off x="14605307" y="2406216"/>
                  <a:ext cx="786723" cy="615921"/>
                </a:xfrm>
                <a:custGeom>
                  <a:avLst/>
                  <a:gdLst>
                    <a:gd name="T0" fmla="*/ 594 w 3040"/>
                    <a:gd name="T1" fmla="*/ 0 h 2383"/>
                    <a:gd name="T2" fmla="*/ 2920 w 3040"/>
                    <a:gd name="T3" fmla="*/ 0 h 2383"/>
                    <a:gd name="T4" fmla="*/ 2948 w 3040"/>
                    <a:gd name="T5" fmla="*/ 4 h 2383"/>
                    <a:gd name="T6" fmla="*/ 2972 w 3040"/>
                    <a:gd name="T7" fmla="*/ 12 h 2383"/>
                    <a:gd name="T8" fmla="*/ 2995 w 3040"/>
                    <a:gd name="T9" fmla="*/ 27 h 2383"/>
                    <a:gd name="T10" fmla="*/ 3013 w 3040"/>
                    <a:gd name="T11" fmla="*/ 45 h 2383"/>
                    <a:gd name="T12" fmla="*/ 3028 w 3040"/>
                    <a:gd name="T13" fmla="*/ 68 h 2383"/>
                    <a:gd name="T14" fmla="*/ 3036 w 3040"/>
                    <a:gd name="T15" fmla="*/ 92 h 2383"/>
                    <a:gd name="T16" fmla="*/ 3040 w 3040"/>
                    <a:gd name="T17" fmla="*/ 120 h 2383"/>
                    <a:gd name="T18" fmla="*/ 3040 w 3040"/>
                    <a:gd name="T19" fmla="*/ 1821 h 2383"/>
                    <a:gd name="T20" fmla="*/ 3036 w 3040"/>
                    <a:gd name="T21" fmla="*/ 1847 h 2383"/>
                    <a:gd name="T22" fmla="*/ 3028 w 3040"/>
                    <a:gd name="T23" fmla="*/ 1873 h 2383"/>
                    <a:gd name="T24" fmla="*/ 3013 w 3040"/>
                    <a:gd name="T25" fmla="*/ 1896 h 2383"/>
                    <a:gd name="T26" fmla="*/ 2995 w 3040"/>
                    <a:gd name="T27" fmla="*/ 1914 h 2383"/>
                    <a:gd name="T28" fmla="*/ 2972 w 3040"/>
                    <a:gd name="T29" fmla="*/ 1929 h 2383"/>
                    <a:gd name="T30" fmla="*/ 2948 w 3040"/>
                    <a:gd name="T31" fmla="*/ 1937 h 2383"/>
                    <a:gd name="T32" fmla="*/ 2920 w 3040"/>
                    <a:gd name="T33" fmla="*/ 1941 h 2383"/>
                    <a:gd name="T34" fmla="*/ 2578 w 3040"/>
                    <a:gd name="T35" fmla="*/ 1941 h 2383"/>
                    <a:gd name="T36" fmla="*/ 2573 w 3040"/>
                    <a:gd name="T37" fmla="*/ 1939 h 2383"/>
                    <a:gd name="T38" fmla="*/ 2567 w 3040"/>
                    <a:gd name="T39" fmla="*/ 1939 h 2383"/>
                    <a:gd name="T40" fmla="*/ 2567 w 3040"/>
                    <a:gd name="T41" fmla="*/ 2263 h 2383"/>
                    <a:gd name="T42" fmla="*/ 2564 w 3040"/>
                    <a:gd name="T43" fmla="*/ 2291 h 2383"/>
                    <a:gd name="T44" fmla="*/ 2555 w 3040"/>
                    <a:gd name="T45" fmla="*/ 2317 h 2383"/>
                    <a:gd name="T46" fmla="*/ 2541 w 3040"/>
                    <a:gd name="T47" fmla="*/ 2338 h 2383"/>
                    <a:gd name="T48" fmla="*/ 2522 w 3040"/>
                    <a:gd name="T49" fmla="*/ 2357 h 2383"/>
                    <a:gd name="T50" fmla="*/ 2499 w 3040"/>
                    <a:gd name="T51" fmla="*/ 2371 h 2383"/>
                    <a:gd name="T52" fmla="*/ 2475 w 3040"/>
                    <a:gd name="T53" fmla="*/ 2381 h 2383"/>
                    <a:gd name="T54" fmla="*/ 2447 w 3040"/>
                    <a:gd name="T55" fmla="*/ 2383 h 2383"/>
                    <a:gd name="T56" fmla="*/ 120 w 3040"/>
                    <a:gd name="T57" fmla="*/ 2383 h 2383"/>
                    <a:gd name="T58" fmla="*/ 93 w 3040"/>
                    <a:gd name="T59" fmla="*/ 2381 h 2383"/>
                    <a:gd name="T60" fmla="*/ 68 w 3040"/>
                    <a:gd name="T61" fmla="*/ 2371 h 2383"/>
                    <a:gd name="T62" fmla="*/ 46 w 3040"/>
                    <a:gd name="T63" fmla="*/ 2357 h 2383"/>
                    <a:gd name="T64" fmla="*/ 27 w 3040"/>
                    <a:gd name="T65" fmla="*/ 2338 h 2383"/>
                    <a:gd name="T66" fmla="*/ 14 w 3040"/>
                    <a:gd name="T67" fmla="*/ 2317 h 2383"/>
                    <a:gd name="T68" fmla="*/ 4 w 3040"/>
                    <a:gd name="T69" fmla="*/ 2291 h 2383"/>
                    <a:gd name="T70" fmla="*/ 0 w 3040"/>
                    <a:gd name="T71" fmla="*/ 2263 h 2383"/>
                    <a:gd name="T72" fmla="*/ 0 w 3040"/>
                    <a:gd name="T73" fmla="*/ 563 h 2383"/>
                    <a:gd name="T74" fmla="*/ 4 w 3040"/>
                    <a:gd name="T75" fmla="*/ 536 h 2383"/>
                    <a:gd name="T76" fmla="*/ 14 w 3040"/>
                    <a:gd name="T77" fmla="*/ 510 h 2383"/>
                    <a:gd name="T78" fmla="*/ 27 w 3040"/>
                    <a:gd name="T79" fmla="*/ 488 h 2383"/>
                    <a:gd name="T80" fmla="*/ 46 w 3040"/>
                    <a:gd name="T81" fmla="*/ 469 h 2383"/>
                    <a:gd name="T82" fmla="*/ 68 w 3040"/>
                    <a:gd name="T83" fmla="*/ 456 h 2383"/>
                    <a:gd name="T84" fmla="*/ 93 w 3040"/>
                    <a:gd name="T85" fmla="*/ 446 h 2383"/>
                    <a:gd name="T86" fmla="*/ 120 w 3040"/>
                    <a:gd name="T87" fmla="*/ 444 h 2383"/>
                    <a:gd name="T88" fmla="*/ 475 w 3040"/>
                    <a:gd name="T89" fmla="*/ 444 h 2383"/>
                    <a:gd name="T90" fmla="*/ 474 w 3040"/>
                    <a:gd name="T91" fmla="*/ 423 h 2383"/>
                    <a:gd name="T92" fmla="*/ 474 w 3040"/>
                    <a:gd name="T93" fmla="*/ 120 h 2383"/>
                    <a:gd name="T94" fmla="*/ 477 w 3040"/>
                    <a:gd name="T95" fmla="*/ 92 h 2383"/>
                    <a:gd name="T96" fmla="*/ 486 w 3040"/>
                    <a:gd name="T97" fmla="*/ 68 h 2383"/>
                    <a:gd name="T98" fmla="*/ 500 w 3040"/>
                    <a:gd name="T99" fmla="*/ 45 h 2383"/>
                    <a:gd name="T100" fmla="*/ 519 w 3040"/>
                    <a:gd name="T101" fmla="*/ 27 h 2383"/>
                    <a:gd name="T102" fmla="*/ 541 w 3040"/>
                    <a:gd name="T103" fmla="*/ 12 h 2383"/>
                    <a:gd name="T104" fmla="*/ 566 w 3040"/>
                    <a:gd name="T105" fmla="*/ 4 h 2383"/>
                    <a:gd name="T106" fmla="*/ 594 w 3040"/>
                    <a:gd name="T107" fmla="*/ 0 h 2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040" h="2383">
                      <a:moveTo>
                        <a:pt x="594" y="0"/>
                      </a:moveTo>
                      <a:lnTo>
                        <a:pt x="2920" y="0"/>
                      </a:lnTo>
                      <a:lnTo>
                        <a:pt x="2948" y="4"/>
                      </a:lnTo>
                      <a:lnTo>
                        <a:pt x="2972" y="12"/>
                      </a:lnTo>
                      <a:lnTo>
                        <a:pt x="2995" y="27"/>
                      </a:lnTo>
                      <a:lnTo>
                        <a:pt x="3013" y="45"/>
                      </a:lnTo>
                      <a:lnTo>
                        <a:pt x="3028" y="68"/>
                      </a:lnTo>
                      <a:lnTo>
                        <a:pt x="3036" y="92"/>
                      </a:lnTo>
                      <a:lnTo>
                        <a:pt x="3040" y="120"/>
                      </a:lnTo>
                      <a:lnTo>
                        <a:pt x="3040" y="1821"/>
                      </a:lnTo>
                      <a:lnTo>
                        <a:pt x="3036" y="1847"/>
                      </a:lnTo>
                      <a:lnTo>
                        <a:pt x="3028" y="1873"/>
                      </a:lnTo>
                      <a:lnTo>
                        <a:pt x="3013" y="1896"/>
                      </a:lnTo>
                      <a:lnTo>
                        <a:pt x="2995" y="1914"/>
                      </a:lnTo>
                      <a:lnTo>
                        <a:pt x="2972" y="1929"/>
                      </a:lnTo>
                      <a:lnTo>
                        <a:pt x="2948" y="1937"/>
                      </a:lnTo>
                      <a:lnTo>
                        <a:pt x="2920" y="1941"/>
                      </a:lnTo>
                      <a:lnTo>
                        <a:pt x="2578" y="1941"/>
                      </a:lnTo>
                      <a:lnTo>
                        <a:pt x="2573" y="1939"/>
                      </a:lnTo>
                      <a:lnTo>
                        <a:pt x="2567" y="1939"/>
                      </a:lnTo>
                      <a:lnTo>
                        <a:pt x="2567" y="2263"/>
                      </a:lnTo>
                      <a:lnTo>
                        <a:pt x="2564" y="2291"/>
                      </a:lnTo>
                      <a:lnTo>
                        <a:pt x="2555" y="2317"/>
                      </a:lnTo>
                      <a:lnTo>
                        <a:pt x="2541" y="2338"/>
                      </a:lnTo>
                      <a:lnTo>
                        <a:pt x="2522" y="2357"/>
                      </a:lnTo>
                      <a:lnTo>
                        <a:pt x="2499" y="2371"/>
                      </a:lnTo>
                      <a:lnTo>
                        <a:pt x="2475" y="2381"/>
                      </a:lnTo>
                      <a:lnTo>
                        <a:pt x="2447" y="2383"/>
                      </a:lnTo>
                      <a:lnTo>
                        <a:pt x="120" y="2383"/>
                      </a:lnTo>
                      <a:lnTo>
                        <a:pt x="93" y="2381"/>
                      </a:lnTo>
                      <a:lnTo>
                        <a:pt x="68" y="2371"/>
                      </a:lnTo>
                      <a:lnTo>
                        <a:pt x="46" y="2357"/>
                      </a:lnTo>
                      <a:lnTo>
                        <a:pt x="27" y="2338"/>
                      </a:lnTo>
                      <a:lnTo>
                        <a:pt x="14" y="2317"/>
                      </a:lnTo>
                      <a:lnTo>
                        <a:pt x="4" y="2291"/>
                      </a:lnTo>
                      <a:lnTo>
                        <a:pt x="0" y="2263"/>
                      </a:lnTo>
                      <a:lnTo>
                        <a:pt x="0" y="563"/>
                      </a:lnTo>
                      <a:lnTo>
                        <a:pt x="4" y="536"/>
                      </a:lnTo>
                      <a:lnTo>
                        <a:pt x="14" y="510"/>
                      </a:lnTo>
                      <a:lnTo>
                        <a:pt x="27" y="488"/>
                      </a:lnTo>
                      <a:lnTo>
                        <a:pt x="46" y="469"/>
                      </a:lnTo>
                      <a:lnTo>
                        <a:pt x="68" y="456"/>
                      </a:lnTo>
                      <a:lnTo>
                        <a:pt x="93" y="446"/>
                      </a:lnTo>
                      <a:lnTo>
                        <a:pt x="120" y="444"/>
                      </a:lnTo>
                      <a:lnTo>
                        <a:pt x="475" y="444"/>
                      </a:lnTo>
                      <a:lnTo>
                        <a:pt x="474" y="423"/>
                      </a:lnTo>
                      <a:lnTo>
                        <a:pt x="474" y="120"/>
                      </a:lnTo>
                      <a:lnTo>
                        <a:pt x="477" y="92"/>
                      </a:lnTo>
                      <a:lnTo>
                        <a:pt x="486" y="68"/>
                      </a:lnTo>
                      <a:lnTo>
                        <a:pt x="500" y="45"/>
                      </a:lnTo>
                      <a:lnTo>
                        <a:pt x="519" y="27"/>
                      </a:lnTo>
                      <a:lnTo>
                        <a:pt x="541" y="12"/>
                      </a:lnTo>
                      <a:lnTo>
                        <a:pt x="566" y="4"/>
                      </a:lnTo>
                      <a:lnTo>
                        <a:pt x="594" y="0"/>
                      </a:lnTo>
                      <a:close/>
                    </a:path>
                  </a:pathLst>
                </a:custGeom>
                <a:no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 30">
                  <a:extLst>
                    <a:ext uri="{FF2B5EF4-FFF2-40B4-BE49-F238E27FC236}">
                      <a16:creationId xmlns:a16="http://schemas.microsoft.com/office/drawing/2014/main" id="{40011A04-A39A-42D2-92E5-E605C55E6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7993" y="2437271"/>
                  <a:ext cx="602982" cy="439944"/>
                </a:xfrm>
                <a:custGeom>
                  <a:avLst/>
                  <a:gdLst>
                    <a:gd name="T0" fmla="*/ 0 w 2326"/>
                    <a:gd name="T1" fmla="*/ 0 h 1701"/>
                    <a:gd name="T2" fmla="*/ 2326 w 2326"/>
                    <a:gd name="T3" fmla="*/ 0 h 1701"/>
                    <a:gd name="T4" fmla="*/ 2326 w 2326"/>
                    <a:gd name="T5" fmla="*/ 1701 h 1701"/>
                    <a:gd name="T6" fmla="*/ 1984 w 2326"/>
                    <a:gd name="T7" fmla="*/ 1701 h 1701"/>
                    <a:gd name="T8" fmla="*/ 1984 w 2326"/>
                    <a:gd name="T9" fmla="*/ 1344 h 1701"/>
                    <a:gd name="T10" fmla="*/ 2096 w 2326"/>
                    <a:gd name="T11" fmla="*/ 1344 h 1701"/>
                    <a:gd name="T12" fmla="*/ 2096 w 2326"/>
                    <a:gd name="T13" fmla="*/ 206 h 1701"/>
                    <a:gd name="T14" fmla="*/ 791 w 2326"/>
                    <a:gd name="T15" fmla="*/ 206 h 1701"/>
                    <a:gd name="T16" fmla="*/ 791 w 2326"/>
                    <a:gd name="T17" fmla="*/ 303 h 1701"/>
                    <a:gd name="T18" fmla="*/ 629 w 2326"/>
                    <a:gd name="T19" fmla="*/ 303 h 1701"/>
                    <a:gd name="T20" fmla="*/ 629 w 2326"/>
                    <a:gd name="T21" fmla="*/ 202 h 1701"/>
                    <a:gd name="T22" fmla="*/ 192 w 2326"/>
                    <a:gd name="T23" fmla="*/ 202 h 1701"/>
                    <a:gd name="T24" fmla="*/ 192 w 2326"/>
                    <a:gd name="T25" fmla="*/ 303 h 1701"/>
                    <a:gd name="T26" fmla="*/ 0 w 2326"/>
                    <a:gd name="T27" fmla="*/ 303 h 1701"/>
                    <a:gd name="T28" fmla="*/ 0 w 2326"/>
                    <a:gd name="T29" fmla="*/ 0 h 1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26" h="1701">
                      <a:moveTo>
                        <a:pt x="0" y="0"/>
                      </a:moveTo>
                      <a:lnTo>
                        <a:pt x="2326" y="0"/>
                      </a:lnTo>
                      <a:lnTo>
                        <a:pt x="2326" y="1701"/>
                      </a:lnTo>
                      <a:lnTo>
                        <a:pt x="1984" y="1701"/>
                      </a:lnTo>
                      <a:lnTo>
                        <a:pt x="1984" y="1344"/>
                      </a:lnTo>
                      <a:lnTo>
                        <a:pt x="2096" y="1344"/>
                      </a:lnTo>
                      <a:lnTo>
                        <a:pt x="2096" y="206"/>
                      </a:lnTo>
                      <a:lnTo>
                        <a:pt x="791" y="206"/>
                      </a:lnTo>
                      <a:lnTo>
                        <a:pt x="791" y="303"/>
                      </a:lnTo>
                      <a:lnTo>
                        <a:pt x="629" y="303"/>
                      </a:lnTo>
                      <a:lnTo>
                        <a:pt x="629" y="202"/>
                      </a:lnTo>
                      <a:lnTo>
                        <a:pt x="192" y="202"/>
                      </a:lnTo>
                      <a:lnTo>
                        <a:pt x="192" y="303"/>
                      </a:lnTo>
                      <a:lnTo>
                        <a:pt x="0" y="3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6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31">
                  <a:extLst>
                    <a:ext uri="{FF2B5EF4-FFF2-40B4-BE49-F238E27FC236}">
                      <a16:creationId xmlns:a16="http://schemas.microsoft.com/office/drawing/2014/main" id="{D7B1E83C-0FDA-4E34-840C-B79D6935A10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4636362" y="2551139"/>
                  <a:ext cx="601688" cy="439944"/>
                </a:xfrm>
                <a:custGeom>
                  <a:avLst/>
                  <a:gdLst>
                    <a:gd name="T0" fmla="*/ 341 w 2327"/>
                    <a:gd name="T1" fmla="*/ 680 h 1700"/>
                    <a:gd name="T2" fmla="*/ 604 w 2327"/>
                    <a:gd name="T3" fmla="*/ 680 h 1700"/>
                    <a:gd name="T4" fmla="*/ 604 w 2327"/>
                    <a:gd name="T5" fmla="*/ 849 h 1700"/>
                    <a:gd name="T6" fmla="*/ 341 w 2327"/>
                    <a:gd name="T7" fmla="*/ 849 h 1700"/>
                    <a:gd name="T8" fmla="*/ 341 w 2327"/>
                    <a:gd name="T9" fmla="*/ 680 h 1700"/>
                    <a:gd name="T10" fmla="*/ 341 w 2327"/>
                    <a:gd name="T11" fmla="*/ 386 h 1700"/>
                    <a:gd name="T12" fmla="*/ 604 w 2327"/>
                    <a:gd name="T13" fmla="*/ 386 h 1700"/>
                    <a:gd name="T14" fmla="*/ 604 w 2327"/>
                    <a:gd name="T15" fmla="*/ 554 h 1700"/>
                    <a:gd name="T16" fmla="*/ 341 w 2327"/>
                    <a:gd name="T17" fmla="*/ 554 h 1700"/>
                    <a:gd name="T18" fmla="*/ 341 w 2327"/>
                    <a:gd name="T19" fmla="*/ 386 h 1700"/>
                    <a:gd name="T20" fmla="*/ 927 w 2327"/>
                    <a:gd name="T21" fmla="*/ 207 h 1700"/>
                    <a:gd name="T22" fmla="*/ 927 w 2327"/>
                    <a:gd name="T23" fmla="*/ 1358 h 1700"/>
                    <a:gd name="T24" fmla="*/ 2098 w 2327"/>
                    <a:gd name="T25" fmla="*/ 1358 h 1700"/>
                    <a:gd name="T26" fmla="*/ 2098 w 2327"/>
                    <a:gd name="T27" fmla="*/ 207 h 1700"/>
                    <a:gd name="T28" fmla="*/ 927 w 2327"/>
                    <a:gd name="T29" fmla="*/ 207 h 1700"/>
                    <a:gd name="T30" fmla="*/ 193 w 2327"/>
                    <a:gd name="T31" fmla="*/ 201 h 1700"/>
                    <a:gd name="T32" fmla="*/ 193 w 2327"/>
                    <a:gd name="T33" fmla="*/ 1364 h 1700"/>
                    <a:gd name="T34" fmla="*/ 765 w 2327"/>
                    <a:gd name="T35" fmla="*/ 1364 h 1700"/>
                    <a:gd name="T36" fmla="*/ 765 w 2327"/>
                    <a:gd name="T37" fmla="*/ 201 h 1700"/>
                    <a:gd name="T38" fmla="*/ 193 w 2327"/>
                    <a:gd name="T39" fmla="*/ 201 h 1700"/>
                    <a:gd name="T40" fmla="*/ 0 w 2327"/>
                    <a:gd name="T41" fmla="*/ 0 h 1700"/>
                    <a:gd name="T42" fmla="*/ 2327 w 2327"/>
                    <a:gd name="T43" fmla="*/ 0 h 1700"/>
                    <a:gd name="T44" fmla="*/ 2327 w 2327"/>
                    <a:gd name="T45" fmla="*/ 1700 h 1700"/>
                    <a:gd name="T46" fmla="*/ 0 w 2327"/>
                    <a:gd name="T47" fmla="*/ 1700 h 1700"/>
                    <a:gd name="T48" fmla="*/ 0 w 2327"/>
                    <a:gd name="T49" fmla="*/ 0 h 17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27" h="1700">
                      <a:moveTo>
                        <a:pt x="341" y="680"/>
                      </a:moveTo>
                      <a:lnTo>
                        <a:pt x="604" y="680"/>
                      </a:lnTo>
                      <a:lnTo>
                        <a:pt x="604" y="849"/>
                      </a:lnTo>
                      <a:lnTo>
                        <a:pt x="341" y="849"/>
                      </a:lnTo>
                      <a:lnTo>
                        <a:pt x="341" y="680"/>
                      </a:lnTo>
                      <a:close/>
                      <a:moveTo>
                        <a:pt x="341" y="386"/>
                      </a:moveTo>
                      <a:lnTo>
                        <a:pt x="604" y="386"/>
                      </a:lnTo>
                      <a:lnTo>
                        <a:pt x="604" y="554"/>
                      </a:lnTo>
                      <a:lnTo>
                        <a:pt x="341" y="554"/>
                      </a:lnTo>
                      <a:lnTo>
                        <a:pt x="341" y="386"/>
                      </a:lnTo>
                      <a:close/>
                      <a:moveTo>
                        <a:pt x="927" y="207"/>
                      </a:moveTo>
                      <a:lnTo>
                        <a:pt x="927" y="1358"/>
                      </a:lnTo>
                      <a:lnTo>
                        <a:pt x="2098" y="1358"/>
                      </a:lnTo>
                      <a:lnTo>
                        <a:pt x="2098" y="207"/>
                      </a:lnTo>
                      <a:lnTo>
                        <a:pt x="927" y="207"/>
                      </a:lnTo>
                      <a:close/>
                      <a:moveTo>
                        <a:pt x="193" y="201"/>
                      </a:moveTo>
                      <a:lnTo>
                        <a:pt x="193" y="1364"/>
                      </a:lnTo>
                      <a:lnTo>
                        <a:pt x="765" y="1364"/>
                      </a:lnTo>
                      <a:lnTo>
                        <a:pt x="765" y="201"/>
                      </a:lnTo>
                      <a:lnTo>
                        <a:pt x="193" y="201"/>
                      </a:lnTo>
                      <a:close/>
                      <a:moveTo>
                        <a:pt x="0" y="0"/>
                      </a:moveTo>
                      <a:lnTo>
                        <a:pt x="2327" y="0"/>
                      </a:lnTo>
                      <a:lnTo>
                        <a:pt x="2327" y="1700"/>
                      </a:lnTo>
                      <a:lnTo>
                        <a:pt x="0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C036F1D-5D8D-4E64-A853-BFB132C221D1}"/>
                  </a:ext>
                </a:extLst>
              </p:cNvPr>
              <p:cNvSpPr/>
              <p:nvPr/>
            </p:nvSpPr>
            <p:spPr>
              <a:xfrm rot="1155031">
                <a:off x="8418584" y="2875787"/>
                <a:ext cx="2472704" cy="428621"/>
              </a:xfrm>
              <a:custGeom>
                <a:avLst/>
                <a:gdLst>
                  <a:gd name="connsiteX0" fmla="*/ 0 w 1965158"/>
                  <a:gd name="connsiteY0" fmla="*/ 324853 h 453711"/>
                  <a:gd name="connsiteX1" fmla="*/ 950495 w 1965158"/>
                  <a:gd name="connsiteY1" fmla="*/ 445169 h 453711"/>
                  <a:gd name="connsiteX2" fmla="*/ 1399674 w 1965158"/>
                  <a:gd name="connsiteY2" fmla="*/ 116305 h 453711"/>
                  <a:gd name="connsiteX3" fmla="*/ 1965158 w 1965158"/>
                  <a:gd name="connsiteY3" fmla="*/ 0 h 453711"/>
                  <a:gd name="connsiteX0" fmla="*/ 0 w 1965158"/>
                  <a:gd name="connsiteY0" fmla="*/ 324853 h 452104"/>
                  <a:gd name="connsiteX1" fmla="*/ 950495 w 1965158"/>
                  <a:gd name="connsiteY1" fmla="*/ 445169 h 452104"/>
                  <a:gd name="connsiteX2" fmla="*/ 1451811 w 1965158"/>
                  <a:gd name="connsiteY2" fmla="*/ 144379 h 452104"/>
                  <a:gd name="connsiteX3" fmla="*/ 1965158 w 1965158"/>
                  <a:gd name="connsiteY3" fmla="*/ 0 h 452104"/>
                  <a:gd name="connsiteX0" fmla="*/ 0 w 2049379"/>
                  <a:gd name="connsiteY0" fmla="*/ 308811 h 436062"/>
                  <a:gd name="connsiteX1" fmla="*/ 950495 w 2049379"/>
                  <a:gd name="connsiteY1" fmla="*/ 429127 h 436062"/>
                  <a:gd name="connsiteX2" fmla="*/ 1451811 w 2049379"/>
                  <a:gd name="connsiteY2" fmla="*/ 128337 h 436062"/>
                  <a:gd name="connsiteX3" fmla="*/ 2049379 w 2049379"/>
                  <a:gd name="connsiteY3" fmla="*/ 0 h 436062"/>
                  <a:gd name="connsiteX0" fmla="*/ 0 w 2049379"/>
                  <a:gd name="connsiteY0" fmla="*/ 308811 h 428621"/>
                  <a:gd name="connsiteX1" fmla="*/ 858253 w 2049379"/>
                  <a:gd name="connsiteY1" fmla="*/ 421106 h 428621"/>
                  <a:gd name="connsiteX2" fmla="*/ 1451811 w 2049379"/>
                  <a:gd name="connsiteY2" fmla="*/ 128337 h 428621"/>
                  <a:gd name="connsiteX3" fmla="*/ 2049379 w 2049379"/>
                  <a:gd name="connsiteY3" fmla="*/ 0 h 428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9379" h="428621">
                    <a:moveTo>
                      <a:pt x="0" y="308811"/>
                    </a:moveTo>
                    <a:cubicBezTo>
                      <a:pt x="358608" y="386348"/>
                      <a:pt x="616285" y="451185"/>
                      <a:pt x="858253" y="421106"/>
                    </a:cubicBezTo>
                    <a:cubicBezTo>
                      <a:pt x="1100221" y="391027"/>
                      <a:pt x="1253290" y="198521"/>
                      <a:pt x="1451811" y="128337"/>
                    </a:cubicBezTo>
                    <a:cubicBezTo>
                      <a:pt x="1650332" y="58153"/>
                      <a:pt x="1851192" y="21055"/>
                      <a:pt x="2049379" y="0"/>
                    </a:cubicBezTo>
                  </a:path>
                </a:pathLst>
              </a:custGeom>
              <a:noFill/>
              <a:ln w="76200">
                <a:solidFill>
                  <a:srgbClr val="92D050">
                    <a:alpha val="71000"/>
                  </a:srgb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800" b="0" i="0" u="none" strike="noStrike" kern="1200" cap="none" spc="0" normalizeH="0" baseline="0" noProof="0">
                  <a:ln w="762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63">
                <a:extLst>
                  <a:ext uri="{FF2B5EF4-FFF2-40B4-BE49-F238E27FC236}">
                    <a16:creationId xmlns:a16="http://schemas.microsoft.com/office/drawing/2014/main" id="{41B29292-649A-4BF9-9F75-88F6229B9A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50262" y="3509717"/>
                <a:ext cx="375538" cy="449305"/>
              </a:xfrm>
              <a:custGeom>
                <a:avLst/>
                <a:gdLst>
                  <a:gd name="T0" fmla="*/ 1542 w 1679"/>
                  <a:gd name="T1" fmla="*/ 787 h 2009"/>
                  <a:gd name="T2" fmla="*/ 1668 w 1679"/>
                  <a:gd name="T3" fmla="*/ 870 h 2009"/>
                  <a:gd name="T4" fmla="*/ 1677 w 1679"/>
                  <a:gd name="T5" fmla="*/ 1160 h 2009"/>
                  <a:gd name="T6" fmla="*/ 1639 w 1679"/>
                  <a:gd name="T7" fmla="*/ 1353 h 2009"/>
                  <a:gd name="T8" fmla="*/ 1600 w 1679"/>
                  <a:gd name="T9" fmla="*/ 1361 h 2009"/>
                  <a:gd name="T10" fmla="*/ 1467 w 1679"/>
                  <a:gd name="T11" fmla="*/ 2009 h 2009"/>
                  <a:gd name="T12" fmla="*/ 1372 w 1679"/>
                  <a:gd name="T13" fmla="*/ 1462 h 2009"/>
                  <a:gd name="T14" fmla="*/ 1255 w 1679"/>
                  <a:gd name="T15" fmla="*/ 2009 h 2009"/>
                  <a:gd name="T16" fmla="*/ 1194 w 1679"/>
                  <a:gd name="T17" fmla="*/ 1360 h 2009"/>
                  <a:gd name="T18" fmla="*/ 1151 w 1679"/>
                  <a:gd name="T19" fmla="*/ 1343 h 2009"/>
                  <a:gd name="T20" fmla="*/ 1125 w 1679"/>
                  <a:gd name="T21" fmla="*/ 1116 h 2009"/>
                  <a:gd name="T22" fmla="*/ 1140 w 1679"/>
                  <a:gd name="T23" fmla="*/ 846 h 2009"/>
                  <a:gd name="T24" fmla="*/ 1298 w 1679"/>
                  <a:gd name="T25" fmla="*/ 784 h 2009"/>
                  <a:gd name="T26" fmla="*/ 318 w 1679"/>
                  <a:gd name="T27" fmla="*/ 567 h 2009"/>
                  <a:gd name="T28" fmla="*/ 507 w 1679"/>
                  <a:gd name="T29" fmla="*/ 593 h 2009"/>
                  <a:gd name="T30" fmla="*/ 553 w 1679"/>
                  <a:gd name="T31" fmla="*/ 811 h 2009"/>
                  <a:gd name="T32" fmla="*/ 541 w 1679"/>
                  <a:gd name="T33" fmla="*/ 1102 h 2009"/>
                  <a:gd name="T34" fmla="*/ 488 w 1679"/>
                  <a:gd name="T35" fmla="*/ 1145 h 2009"/>
                  <a:gd name="T36" fmla="*/ 449 w 1679"/>
                  <a:gd name="T37" fmla="*/ 1786 h 2009"/>
                  <a:gd name="T38" fmla="*/ 309 w 1679"/>
                  <a:gd name="T39" fmla="*/ 1773 h 2009"/>
                  <a:gd name="T40" fmla="*/ 237 w 1679"/>
                  <a:gd name="T41" fmla="*/ 1786 h 2009"/>
                  <a:gd name="T42" fmla="*/ 95 w 1679"/>
                  <a:gd name="T43" fmla="*/ 1773 h 2009"/>
                  <a:gd name="T44" fmla="*/ 62 w 1679"/>
                  <a:gd name="T45" fmla="*/ 1144 h 2009"/>
                  <a:gd name="T46" fmla="*/ 8 w 1679"/>
                  <a:gd name="T47" fmla="*/ 1046 h 2009"/>
                  <a:gd name="T48" fmla="*/ 2 w 1679"/>
                  <a:gd name="T49" fmla="*/ 764 h 2009"/>
                  <a:gd name="T50" fmla="*/ 67 w 1679"/>
                  <a:gd name="T51" fmla="*/ 581 h 2009"/>
                  <a:gd name="T52" fmla="*/ 263 w 1679"/>
                  <a:gd name="T53" fmla="*/ 567 h 2009"/>
                  <a:gd name="T54" fmla="*/ 1527 w 1679"/>
                  <a:gd name="T55" fmla="*/ 501 h 2009"/>
                  <a:gd name="T56" fmla="*/ 1527 w 1679"/>
                  <a:gd name="T57" fmla="*/ 668 h 2009"/>
                  <a:gd name="T58" fmla="*/ 1374 w 1679"/>
                  <a:gd name="T59" fmla="*/ 730 h 2009"/>
                  <a:gd name="T60" fmla="*/ 1258 w 1679"/>
                  <a:gd name="T61" fmla="*/ 615 h 2009"/>
                  <a:gd name="T62" fmla="*/ 1321 w 1679"/>
                  <a:gd name="T63" fmla="*/ 462 h 2009"/>
                  <a:gd name="T64" fmla="*/ 885 w 1679"/>
                  <a:gd name="T65" fmla="*/ 344 h 2009"/>
                  <a:gd name="T66" fmla="*/ 1075 w 1679"/>
                  <a:gd name="T67" fmla="*/ 371 h 2009"/>
                  <a:gd name="T68" fmla="*/ 1119 w 1679"/>
                  <a:gd name="T69" fmla="*/ 580 h 2009"/>
                  <a:gd name="T70" fmla="*/ 1053 w 1679"/>
                  <a:gd name="T71" fmla="*/ 772 h 2009"/>
                  <a:gd name="T72" fmla="*/ 1014 w 1679"/>
                  <a:gd name="T73" fmla="*/ 1023 h 2009"/>
                  <a:gd name="T74" fmla="*/ 1026 w 1679"/>
                  <a:gd name="T75" fmla="*/ 1326 h 2009"/>
                  <a:gd name="T76" fmla="*/ 1006 w 1679"/>
                  <a:gd name="T77" fmla="*/ 1570 h 2009"/>
                  <a:gd name="T78" fmla="*/ 873 w 1679"/>
                  <a:gd name="T79" fmla="*/ 1535 h 2009"/>
                  <a:gd name="T80" fmla="*/ 792 w 1679"/>
                  <a:gd name="T81" fmla="*/ 1570 h 2009"/>
                  <a:gd name="T82" fmla="*/ 660 w 1679"/>
                  <a:gd name="T83" fmla="*/ 1535 h 2009"/>
                  <a:gd name="T84" fmla="*/ 663 w 1679"/>
                  <a:gd name="T85" fmla="*/ 951 h 2009"/>
                  <a:gd name="T86" fmla="*/ 655 w 1679"/>
                  <a:gd name="T87" fmla="*/ 648 h 2009"/>
                  <a:gd name="T88" fmla="*/ 574 w 1679"/>
                  <a:gd name="T89" fmla="*/ 469 h 2009"/>
                  <a:gd name="T90" fmla="*/ 657 w 1679"/>
                  <a:gd name="T91" fmla="*/ 353 h 2009"/>
                  <a:gd name="T92" fmla="*/ 279 w 1679"/>
                  <a:gd name="T93" fmla="*/ 222 h 2009"/>
                  <a:gd name="T94" fmla="*/ 416 w 1679"/>
                  <a:gd name="T95" fmla="*/ 313 h 2009"/>
                  <a:gd name="T96" fmla="*/ 384 w 1679"/>
                  <a:gd name="T97" fmla="*/ 476 h 2009"/>
                  <a:gd name="T98" fmla="*/ 221 w 1679"/>
                  <a:gd name="T99" fmla="*/ 508 h 2009"/>
                  <a:gd name="T100" fmla="*/ 130 w 1679"/>
                  <a:gd name="T101" fmla="*/ 371 h 2009"/>
                  <a:gd name="T102" fmla="*/ 221 w 1679"/>
                  <a:gd name="T103" fmla="*/ 234 h 2009"/>
                  <a:gd name="T104" fmla="*/ 929 w 1679"/>
                  <a:gd name="T105" fmla="*/ 25 h 2009"/>
                  <a:gd name="T106" fmla="*/ 992 w 1679"/>
                  <a:gd name="T107" fmla="*/ 177 h 2009"/>
                  <a:gd name="T108" fmla="*/ 876 w 1679"/>
                  <a:gd name="T109" fmla="*/ 294 h 2009"/>
                  <a:gd name="T110" fmla="*/ 723 w 1679"/>
                  <a:gd name="T111" fmla="*/ 231 h 2009"/>
                  <a:gd name="T112" fmla="*/ 723 w 1679"/>
                  <a:gd name="T113" fmla="*/ 65 h 2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79" h="2009">
                    <a:moveTo>
                      <a:pt x="1388" y="780"/>
                    </a:moveTo>
                    <a:lnTo>
                      <a:pt x="1414" y="780"/>
                    </a:lnTo>
                    <a:lnTo>
                      <a:pt x="1442" y="781"/>
                    </a:lnTo>
                    <a:lnTo>
                      <a:pt x="1471" y="782"/>
                    </a:lnTo>
                    <a:lnTo>
                      <a:pt x="1504" y="784"/>
                    </a:lnTo>
                    <a:lnTo>
                      <a:pt x="1542" y="787"/>
                    </a:lnTo>
                    <a:lnTo>
                      <a:pt x="1587" y="789"/>
                    </a:lnTo>
                    <a:lnTo>
                      <a:pt x="1611" y="795"/>
                    </a:lnTo>
                    <a:lnTo>
                      <a:pt x="1633" y="807"/>
                    </a:lnTo>
                    <a:lnTo>
                      <a:pt x="1650" y="824"/>
                    </a:lnTo>
                    <a:lnTo>
                      <a:pt x="1663" y="846"/>
                    </a:lnTo>
                    <a:lnTo>
                      <a:pt x="1668" y="870"/>
                    </a:lnTo>
                    <a:lnTo>
                      <a:pt x="1673" y="926"/>
                    </a:lnTo>
                    <a:lnTo>
                      <a:pt x="1675" y="978"/>
                    </a:lnTo>
                    <a:lnTo>
                      <a:pt x="1678" y="1025"/>
                    </a:lnTo>
                    <a:lnTo>
                      <a:pt x="1679" y="1071"/>
                    </a:lnTo>
                    <a:lnTo>
                      <a:pt x="1678" y="1116"/>
                    </a:lnTo>
                    <a:lnTo>
                      <a:pt x="1677" y="1160"/>
                    </a:lnTo>
                    <a:lnTo>
                      <a:pt x="1674" y="1209"/>
                    </a:lnTo>
                    <a:lnTo>
                      <a:pt x="1671" y="1260"/>
                    </a:lnTo>
                    <a:lnTo>
                      <a:pt x="1666" y="1316"/>
                    </a:lnTo>
                    <a:lnTo>
                      <a:pt x="1661" y="1331"/>
                    </a:lnTo>
                    <a:lnTo>
                      <a:pt x="1652" y="1343"/>
                    </a:lnTo>
                    <a:lnTo>
                      <a:pt x="1639" y="1353"/>
                    </a:lnTo>
                    <a:lnTo>
                      <a:pt x="1625" y="1356"/>
                    </a:lnTo>
                    <a:lnTo>
                      <a:pt x="1616" y="1358"/>
                    </a:lnTo>
                    <a:lnTo>
                      <a:pt x="1613" y="1359"/>
                    </a:lnTo>
                    <a:lnTo>
                      <a:pt x="1611" y="1360"/>
                    </a:lnTo>
                    <a:lnTo>
                      <a:pt x="1609" y="1360"/>
                    </a:lnTo>
                    <a:lnTo>
                      <a:pt x="1600" y="1361"/>
                    </a:lnTo>
                    <a:lnTo>
                      <a:pt x="1586" y="1973"/>
                    </a:lnTo>
                    <a:lnTo>
                      <a:pt x="1582" y="1987"/>
                    </a:lnTo>
                    <a:lnTo>
                      <a:pt x="1575" y="1998"/>
                    </a:lnTo>
                    <a:lnTo>
                      <a:pt x="1563" y="2007"/>
                    </a:lnTo>
                    <a:lnTo>
                      <a:pt x="1548" y="2009"/>
                    </a:lnTo>
                    <a:lnTo>
                      <a:pt x="1467" y="2009"/>
                    </a:lnTo>
                    <a:lnTo>
                      <a:pt x="1453" y="2007"/>
                    </a:lnTo>
                    <a:lnTo>
                      <a:pt x="1442" y="1998"/>
                    </a:lnTo>
                    <a:lnTo>
                      <a:pt x="1434" y="1987"/>
                    </a:lnTo>
                    <a:lnTo>
                      <a:pt x="1431" y="1973"/>
                    </a:lnTo>
                    <a:lnTo>
                      <a:pt x="1431" y="1462"/>
                    </a:lnTo>
                    <a:lnTo>
                      <a:pt x="1372" y="1462"/>
                    </a:lnTo>
                    <a:lnTo>
                      <a:pt x="1372" y="1973"/>
                    </a:lnTo>
                    <a:lnTo>
                      <a:pt x="1370" y="1987"/>
                    </a:lnTo>
                    <a:lnTo>
                      <a:pt x="1361" y="1998"/>
                    </a:lnTo>
                    <a:lnTo>
                      <a:pt x="1350" y="2007"/>
                    </a:lnTo>
                    <a:lnTo>
                      <a:pt x="1336" y="2009"/>
                    </a:lnTo>
                    <a:lnTo>
                      <a:pt x="1255" y="2009"/>
                    </a:lnTo>
                    <a:lnTo>
                      <a:pt x="1240" y="2007"/>
                    </a:lnTo>
                    <a:lnTo>
                      <a:pt x="1228" y="1998"/>
                    </a:lnTo>
                    <a:lnTo>
                      <a:pt x="1221" y="1987"/>
                    </a:lnTo>
                    <a:lnTo>
                      <a:pt x="1217" y="1973"/>
                    </a:lnTo>
                    <a:lnTo>
                      <a:pt x="1203" y="1361"/>
                    </a:lnTo>
                    <a:lnTo>
                      <a:pt x="1194" y="1360"/>
                    </a:lnTo>
                    <a:lnTo>
                      <a:pt x="1192" y="1360"/>
                    </a:lnTo>
                    <a:lnTo>
                      <a:pt x="1191" y="1359"/>
                    </a:lnTo>
                    <a:lnTo>
                      <a:pt x="1187" y="1358"/>
                    </a:lnTo>
                    <a:lnTo>
                      <a:pt x="1178" y="1356"/>
                    </a:lnTo>
                    <a:lnTo>
                      <a:pt x="1164" y="1353"/>
                    </a:lnTo>
                    <a:lnTo>
                      <a:pt x="1151" y="1343"/>
                    </a:lnTo>
                    <a:lnTo>
                      <a:pt x="1142" y="1331"/>
                    </a:lnTo>
                    <a:lnTo>
                      <a:pt x="1137" y="1316"/>
                    </a:lnTo>
                    <a:lnTo>
                      <a:pt x="1133" y="1260"/>
                    </a:lnTo>
                    <a:lnTo>
                      <a:pt x="1129" y="1209"/>
                    </a:lnTo>
                    <a:lnTo>
                      <a:pt x="1126" y="1160"/>
                    </a:lnTo>
                    <a:lnTo>
                      <a:pt x="1125" y="1116"/>
                    </a:lnTo>
                    <a:lnTo>
                      <a:pt x="1124" y="1071"/>
                    </a:lnTo>
                    <a:lnTo>
                      <a:pt x="1125" y="1025"/>
                    </a:lnTo>
                    <a:lnTo>
                      <a:pt x="1128" y="978"/>
                    </a:lnTo>
                    <a:lnTo>
                      <a:pt x="1130" y="926"/>
                    </a:lnTo>
                    <a:lnTo>
                      <a:pt x="1134" y="870"/>
                    </a:lnTo>
                    <a:lnTo>
                      <a:pt x="1140" y="846"/>
                    </a:lnTo>
                    <a:lnTo>
                      <a:pt x="1153" y="824"/>
                    </a:lnTo>
                    <a:lnTo>
                      <a:pt x="1170" y="807"/>
                    </a:lnTo>
                    <a:lnTo>
                      <a:pt x="1192" y="795"/>
                    </a:lnTo>
                    <a:lnTo>
                      <a:pt x="1216" y="789"/>
                    </a:lnTo>
                    <a:lnTo>
                      <a:pt x="1261" y="787"/>
                    </a:lnTo>
                    <a:lnTo>
                      <a:pt x="1298" y="784"/>
                    </a:lnTo>
                    <a:lnTo>
                      <a:pt x="1332" y="782"/>
                    </a:lnTo>
                    <a:lnTo>
                      <a:pt x="1361" y="781"/>
                    </a:lnTo>
                    <a:lnTo>
                      <a:pt x="1388" y="780"/>
                    </a:lnTo>
                    <a:close/>
                    <a:moveTo>
                      <a:pt x="263" y="567"/>
                    </a:moveTo>
                    <a:lnTo>
                      <a:pt x="290" y="567"/>
                    </a:lnTo>
                    <a:lnTo>
                      <a:pt x="318" y="567"/>
                    </a:lnTo>
                    <a:lnTo>
                      <a:pt x="347" y="568"/>
                    </a:lnTo>
                    <a:lnTo>
                      <a:pt x="379" y="570"/>
                    </a:lnTo>
                    <a:lnTo>
                      <a:pt x="418" y="573"/>
                    </a:lnTo>
                    <a:lnTo>
                      <a:pt x="463" y="575"/>
                    </a:lnTo>
                    <a:lnTo>
                      <a:pt x="487" y="581"/>
                    </a:lnTo>
                    <a:lnTo>
                      <a:pt x="507" y="593"/>
                    </a:lnTo>
                    <a:lnTo>
                      <a:pt x="526" y="612"/>
                    </a:lnTo>
                    <a:lnTo>
                      <a:pt x="538" y="632"/>
                    </a:lnTo>
                    <a:lnTo>
                      <a:pt x="544" y="656"/>
                    </a:lnTo>
                    <a:lnTo>
                      <a:pt x="549" y="713"/>
                    </a:lnTo>
                    <a:lnTo>
                      <a:pt x="551" y="764"/>
                    </a:lnTo>
                    <a:lnTo>
                      <a:pt x="553" y="811"/>
                    </a:lnTo>
                    <a:lnTo>
                      <a:pt x="553" y="857"/>
                    </a:lnTo>
                    <a:lnTo>
                      <a:pt x="553" y="902"/>
                    </a:lnTo>
                    <a:lnTo>
                      <a:pt x="552" y="948"/>
                    </a:lnTo>
                    <a:lnTo>
                      <a:pt x="550" y="995"/>
                    </a:lnTo>
                    <a:lnTo>
                      <a:pt x="546" y="1046"/>
                    </a:lnTo>
                    <a:lnTo>
                      <a:pt x="541" y="1102"/>
                    </a:lnTo>
                    <a:lnTo>
                      <a:pt x="536" y="1117"/>
                    </a:lnTo>
                    <a:lnTo>
                      <a:pt x="527" y="1130"/>
                    </a:lnTo>
                    <a:lnTo>
                      <a:pt x="515" y="1139"/>
                    </a:lnTo>
                    <a:lnTo>
                      <a:pt x="500" y="1142"/>
                    </a:lnTo>
                    <a:lnTo>
                      <a:pt x="491" y="1144"/>
                    </a:lnTo>
                    <a:lnTo>
                      <a:pt x="488" y="1145"/>
                    </a:lnTo>
                    <a:lnTo>
                      <a:pt x="487" y="1146"/>
                    </a:lnTo>
                    <a:lnTo>
                      <a:pt x="484" y="1147"/>
                    </a:lnTo>
                    <a:lnTo>
                      <a:pt x="476" y="1147"/>
                    </a:lnTo>
                    <a:lnTo>
                      <a:pt x="460" y="1759"/>
                    </a:lnTo>
                    <a:lnTo>
                      <a:pt x="458" y="1773"/>
                    </a:lnTo>
                    <a:lnTo>
                      <a:pt x="449" y="1786"/>
                    </a:lnTo>
                    <a:lnTo>
                      <a:pt x="439" y="1793"/>
                    </a:lnTo>
                    <a:lnTo>
                      <a:pt x="424" y="1796"/>
                    </a:lnTo>
                    <a:lnTo>
                      <a:pt x="343" y="1796"/>
                    </a:lnTo>
                    <a:lnTo>
                      <a:pt x="328" y="1793"/>
                    </a:lnTo>
                    <a:lnTo>
                      <a:pt x="316" y="1786"/>
                    </a:lnTo>
                    <a:lnTo>
                      <a:pt x="309" y="1773"/>
                    </a:lnTo>
                    <a:lnTo>
                      <a:pt x="306" y="1759"/>
                    </a:lnTo>
                    <a:lnTo>
                      <a:pt x="306" y="1247"/>
                    </a:lnTo>
                    <a:lnTo>
                      <a:pt x="247" y="1247"/>
                    </a:lnTo>
                    <a:lnTo>
                      <a:pt x="247" y="1759"/>
                    </a:lnTo>
                    <a:lnTo>
                      <a:pt x="245" y="1773"/>
                    </a:lnTo>
                    <a:lnTo>
                      <a:pt x="237" y="1786"/>
                    </a:lnTo>
                    <a:lnTo>
                      <a:pt x="225" y="1793"/>
                    </a:lnTo>
                    <a:lnTo>
                      <a:pt x="210" y="1796"/>
                    </a:lnTo>
                    <a:lnTo>
                      <a:pt x="130" y="1796"/>
                    </a:lnTo>
                    <a:lnTo>
                      <a:pt x="116" y="1793"/>
                    </a:lnTo>
                    <a:lnTo>
                      <a:pt x="104" y="1786"/>
                    </a:lnTo>
                    <a:lnTo>
                      <a:pt x="95" y="1773"/>
                    </a:lnTo>
                    <a:lnTo>
                      <a:pt x="93" y="1759"/>
                    </a:lnTo>
                    <a:lnTo>
                      <a:pt x="77" y="1147"/>
                    </a:lnTo>
                    <a:lnTo>
                      <a:pt x="70" y="1147"/>
                    </a:lnTo>
                    <a:lnTo>
                      <a:pt x="66" y="1146"/>
                    </a:lnTo>
                    <a:lnTo>
                      <a:pt x="66" y="1145"/>
                    </a:lnTo>
                    <a:lnTo>
                      <a:pt x="62" y="1144"/>
                    </a:lnTo>
                    <a:lnTo>
                      <a:pt x="54" y="1142"/>
                    </a:lnTo>
                    <a:lnTo>
                      <a:pt x="38" y="1139"/>
                    </a:lnTo>
                    <a:lnTo>
                      <a:pt x="26" y="1130"/>
                    </a:lnTo>
                    <a:lnTo>
                      <a:pt x="17" y="1117"/>
                    </a:lnTo>
                    <a:lnTo>
                      <a:pt x="13" y="1102"/>
                    </a:lnTo>
                    <a:lnTo>
                      <a:pt x="8" y="1046"/>
                    </a:lnTo>
                    <a:lnTo>
                      <a:pt x="4" y="995"/>
                    </a:lnTo>
                    <a:lnTo>
                      <a:pt x="2" y="948"/>
                    </a:lnTo>
                    <a:lnTo>
                      <a:pt x="0" y="902"/>
                    </a:lnTo>
                    <a:lnTo>
                      <a:pt x="0" y="857"/>
                    </a:lnTo>
                    <a:lnTo>
                      <a:pt x="1" y="811"/>
                    </a:lnTo>
                    <a:lnTo>
                      <a:pt x="2" y="764"/>
                    </a:lnTo>
                    <a:lnTo>
                      <a:pt x="6" y="713"/>
                    </a:lnTo>
                    <a:lnTo>
                      <a:pt x="9" y="656"/>
                    </a:lnTo>
                    <a:lnTo>
                      <a:pt x="15" y="632"/>
                    </a:lnTo>
                    <a:lnTo>
                      <a:pt x="27" y="612"/>
                    </a:lnTo>
                    <a:lnTo>
                      <a:pt x="46" y="593"/>
                    </a:lnTo>
                    <a:lnTo>
                      <a:pt x="67" y="581"/>
                    </a:lnTo>
                    <a:lnTo>
                      <a:pt x="90" y="575"/>
                    </a:lnTo>
                    <a:lnTo>
                      <a:pt x="136" y="573"/>
                    </a:lnTo>
                    <a:lnTo>
                      <a:pt x="174" y="570"/>
                    </a:lnTo>
                    <a:lnTo>
                      <a:pt x="206" y="568"/>
                    </a:lnTo>
                    <a:lnTo>
                      <a:pt x="237" y="567"/>
                    </a:lnTo>
                    <a:lnTo>
                      <a:pt x="263" y="567"/>
                    </a:lnTo>
                    <a:close/>
                    <a:moveTo>
                      <a:pt x="1403" y="436"/>
                    </a:moveTo>
                    <a:lnTo>
                      <a:pt x="1434" y="439"/>
                    </a:lnTo>
                    <a:lnTo>
                      <a:pt x="1461" y="448"/>
                    </a:lnTo>
                    <a:lnTo>
                      <a:pt x="1487" y="462"/>
                    </a:lnTo>
                    <a:lnTo>
                      <a:pt x="1509" y="480"/>
                    </a:lnTo>
                    <a:lnTo>
                      <a:pt x="1527" y="501"/>
                    </a:lnTo>
                    <a:lnTo>
                      <a:pt x="1541" y="527"/>
                    </a:lnTo>
                    <a:lnTo>
                      <a:pt x="1550" y="555"/>
                    </a:lnTo>
                    <a:lnTo>
                      <a:pt x="1552" y="585"/>
                    </a:lnTo>
                    <a:lnTo>
                      <a:pt x="1550" y="615"/>
                    </a:lnTo>
                    <a:lnTo>
                      <a:pt x="1541" y="643"/>
                    </a:lnTo>
                    <a:lnTo>
                      <a:pt x="1527" y="668"/>
                    </a:lnTo>
                    <a:lnTo>
                      <a:pt x="1509" y="690"/>
                    </a:lnTo>
                    <a:lnTo>
                      <a:pt x="1487" y="708"/>
                    </a:lnTo>
                    <a:lnTo>
                      <a:pt x="1461" y="722"/>
                    </a:lnTo>
                    <a:lnTo>
                      <a:pt x="1434" y="730"/>
                    </a:lnTo>
                    <a:lnTo>
                      <a:pt x="1403" y="734"/>
                    </a:lnTo>
                    <a:lnTo>
                      <a:pt x="1374" y="730"/>
                    </a:lnTo>
                    <a:lnTo>
                      <a:pt x="1347" y="722"/>
                    </a:lnTo>
                    <a:lnTo>
                      <a:pt x="1321" y="708"/>
                    </a:lnTo>
                    <a:lnTo>
                      <a:pt x="1298" y="690"/>
                    </a:lnTo>
                    <a:lnTo>
                      <a:pt x="1280" y="668"/>
                    </a:lnTo>
                    <a:lnTo>
                      <a:pt x="1267" y="643"/>
                    </a:lnTo>
                    <a:lnTo>
                      <a:pt x="1258" y="615"/>
                    </a:lnTo>
                    <a:lnTo>
                      <a:pt x="1255" y="585"/>
                    </a:lnTo>
                    <a:lnTo>
                      <a:pt x="1258" y="555"/>
                    </a:lnTo>
                    <a:lnTo>
                      <a:pt x="1267" y="527"/>
                    </a:lnTo>
                    <a:lnTo>
                      <a:pt x="1280" y="501"/>
                    </a:lnTo>
                    <a:lnTo>
                      <a:pt x="1298" y="480"/>
                    </a:lnTo>
                    <a:lnTo>
                      <a:pt x="1321" y="462"/>
                    </a:lnTo>
                    <a:lnTo>
                      <a:pt x="1347" y="448"/>
                    </a:lnTo>
                    <a:lnTo>
                      <a:pt x="1374" y="439"/>
                    </a:lnTo>
                    <a:lnTo>
                      <a:pt x="1403" y="436"/>
                    </a:lnTo>
                    <a:close/>
                    <a:moveTo>
                      <a:pt x="830" y="343"/>
                    </a:moveTo>
                    <a:lnTo>
                      <a:pt x="857" y="343"/>
                    </a:lnTo>
                    <a:lnTo>
                      <a:pt x="885" y="344"/>
                    </a:lnTo>
                    <a:lnTo>
                      <a:pt x="914" y="346"/>
                    </a:lnTo>
                    <a:lnTo>
                      <a:pt x="946" y="347"/>
                    </a:lnTo>
                    <a:lnTo>
                      <a:pt x="985" y="349"/>
                    </a:lnTo>
                    <a:lnTo>
                      <a:pt x="1030" y="353"/>
                    </a:lnTo>
                    <a:lnTo>
                      <a:pt x="1054" y="358"/>
                    </a:lnTo>
                    <a:lnTo>
                      <a:pt x="1075" y="371"/>
                    </a:lnTo>
                    <a:lnTo>
                      <a:pt x="1093" y="388"/>
                    </a:lnTo>
                    <a:lnTo>
                      <a:pt x="1105" y="410"/>
                    </a:lnTo>
                    <a:lnTo>
                      <a:pt x="1111" y="433"/>
                    </a:lnTo>
                    <a:lnTo>
                      <a:pt x="1114" y="486"/>
                    </a:lnTo>
                    <a:lnTo>
                      <a:pt x="1118" y="535"/>
                    </a:lnTo>
                    <a:lnTo>
                      <a:pt x="1119" y="580"/>
                    </a:lnTo>
                    <a:lnTo>
                      <a:pt x="1120" y="624"/>
                    </a:lnTo>
                    <a:lnTo>
                      <a:pt x="1120" y="665"/>
                    </a:lnTo>
                    <a:lnTo>
                      <a:pt x="1119" y="707"/>
                    </a:lnTo>
                    <a:lnTo>
                      <a:pt x="1094" y="726"/>
                    </a:lnTo>
                    <a:lnTo>
                      <a:pt x="1072" y="748"/>
                    </a:lnTo>
                    <a:lnTo>
                      <a:pt x="1053" y="772"/>
                    </a:lnTo>
                    <a:lnTo>
                      <a:pt x="1038" y="800"/>
                    </a:lnTo>
                    <a:lnTo>
                      <a:pt x="1029" y="830"/>
                    </a:lnTo>
                    <a:lnTo>
                      <a:pt x="1023" y="862"/>
                    </a:lnTo>
                    <a:lnTo>
                      <a:pt x="1019" y="920"/>
                    </a:lnTo>
                    <a:lnTo>
                      <a:pt x="1015" y="973"/>
                    </a:lnTo>
                    <a:lnTo>
                      <a:pt x="1014" y="1023"/>
                    </a:lnTo>
                    <a:lnTo>
                      <a:pt x="1013" y="1071"/>
                    </a:lnTo>
                    <a:lnTo>
                      <a:pt x="1013" y="1117"/>
                    </a:lnTo>
                    <a:lnTo>
                      <a:pt x="1015" y="1165"/>
                    </a:lnTo>
                    <a:lnTo>
                      <a:pt x="1018" y="1215"/>
                    </a:lnTo>
                    <a:lnTo>
                      <a:pt x="1021" y="1268"/>
                    </a:lnTo>
                    <a:lnTo>
                      <a:pt x="1026" y="1326"/>
                    </a:lnTo>
                    <a:lnTo>
                      <a:pt x="1029" y="1341"/>
                    </a:lnTo>
                    <a:lnTo>
                      <a:pt x="1032" y="1355"/>
                    </a:lnTo>
                    <a:lnTo>
                      <a:pt x="1027" y="1535"/>
                    </a:lnTo>
                    <a:lnTo>
                      <a:pt x="1025" y="1550"/>
                    </a:lnTo>
                    <a:lnTo>
                      <a:pt x="1016" y="1562"/>
                    </a:lnTo>
                    <a:lnTo>
                      <a:pt x="1006" y="1570"/>
                    </a:lnTo>
                    <a:lnTo>
                      <a:pt x="991" y="1573"/>
                    </a:lnTo>
                    <a:lnTo>
                      <a:pt x="910" y="1573"/>
                    </a:lnTo>
                    <a:lnTo>
                      <a:pt x="896" y="1570"/>
                    </a:lnTo>
                    <a:lnTo>
                      <a:pt x="883" y="1562"/>
                    </a:lnTo>
                    <a:lnTo>
                      <a:pt x="876" y="1550"/>
                    </a:lnTo>
                    <a:lnTo>
                      <a:pt x="873" y="1535"/>
                    </a:lnTo>
                    <a:lnTo>
                      <a:pt x="873" y="1025"/>
                    </a:lnTo>
                    <a:lnTo>
                      <a:pt x="815" y="1025"/>
                    </a:lnTo>
                    <a:lnTo>
                      <a:pt x="815" y="1535"/>
                    </a:lnTo>
                    <a:lnTo>
                      <a:pt x="812" y="1550"/>
                    </a:lnTo>
                    <a:lnTo>
                      <a:pt x="804" y="1562"/>
                    </a:lnTo>
                    <a:lnTo>
                      <a:pt x="792" y="1570"/>
                    </a:lnTo>
                    <a:lnTo>
                      <a:pt x="777" y="1573"/>
                    </a:lnTo>
                    <a:lnTo>
                      <a:pt x="697" y="1573"/>
                    </a:lnTo>
                    <a:lnTo>
                      <a:pt x="683" y="1570"/>
                    </a:lnTo>
                    <a:lnTo>
                      <a:pt x="671" y="1562"/>
                    </a:lnTo>
                    <a:lnTo>
                      <a:pt x="662" y="1550"/>
                    </a:lnTo>
                    <a:lnTo>
                      <a:pt x="660" y="1535"/>
                    </a:lnTo>
                    <a:lnTo>
                      <a:pt x="649" y="1124"/>
                    </a:lnTo>
                    <a:lnTo>
                      <a:pt x="650" y="1118"/>
                    </a:lnTo>
                    <a:lnTo>
                      <a:pt x="651" y="1113"/>
                    </a:lnTo>
                    <a:lnTo>
                      <a:pt x="657" y="1054"/>
                    </a:lnTo>
                    <a:lnTo>
                      <a:pt x="661" y="1001"/>
                    </a:lnTo>
                    <a:lnTo>
                      <a:pt x="663" y="951"/>
                    </a:lnTo>
                    <a:lnTo>
                      <a:pt x="665" y="904"/>
                    </a:lnTo>
                    <a:lnTo>
                      <a:pt x="666" y="857"/>
                    </a:lnTo>
                    <a:lnTo>
                      <a:pt x="665" y="810"/>
                    </a:lnTo>
                    <a:lnTo>
                      <a:pt x="662" y="759"/>
                    </a:lnTo>
                    <a:lnTo>
                      <a:pt x="660" y="706"/>
                    </a:lnTo>
                    <a:lnTo>
                      <a:pt x="655" y="648"/>
                    </a:lnTo>
                    <a:lnTo>
                      <a:pt x="649" y="613"/>
                    </a:lnTo>
                    <a:lnTo>
                      <a:pt x="637" y="580"/>
                    </a:lnTo>
                    <a:lnTo>
                      <a:pt x="620" y="551"/>
                    </a:lnTo>
                    <a:lnTo>
                      <a:pt x="598" y="524"/>
                    </a:lnTo>
                    <a:lnTo>
                      <a:pt x="572" y="501"/>
                    </a:lnTo>
                    <a:lnTo>
                      <a:pt x="574" y="469"/>
                    </a:lnTo>
                    <a:lnTo>
                      <a:pt x="576" y="433"/>
                    </a:lnTo>
                    <a:lnTo>
                      <a:pt x="582" y="410"/>
                    </a:lnTo>
                    <a:lnTo>
                      <a:pt x="594" y="388"/>
                    </a:lnTo>
                    <a:lnTo>
                      <a:pt x="613" y="371"/>
                    </a:lnTo>
                    <a:lnTo>
                      <a:pt x="634" y="358"/>
                    </a:lnTo>
                    <a:lnTo>
                      <a:pt x="657" y="353"/>
                    </a:lnTo>
                    <a:lnTo>
                      <a:pt x="703" y="349"/>
                    </a:lnTo>
                    <a:lnTo>
                      <a:pt x="741" y="347"/>
                    </a:lnTo>
                    <a:lnTo>
                      <a:pt x="773" y="346"/>
                    </a:lnTo>
                    <a:lnTo>
                      <a:pt x="804" y="344"/>
                    </a:lnTo>
                    <a:lnTo>
                      <a:pt x="830" y="343"/>
                    </a:lnTo>
                    <a:close/>
                    <a:moveTo>
                      <a:pt x="279" y="222"/>
                    </a:moveTo>
                    <a:lnTo>
                      <a:pt x="309" y="226"/>
                    </a:lnTo>
                    <a:lnTo>
                      <a:pt x="337" y="234"/>
                    </a:lnTo>
                    <a:lnTo>
                      <a:pt x="362" y="248"/>
                    </a:lnTo>
                    <a:lnTo>
                      <a:pt x="384" y="266"/>
                    </a:lnTo>
                    <a:lnTo>
                      <a:pt x="402" y="287"/>
                    </a:lnTo>
                    <a:lnTo>
                      <a:pt x="416" y="313"/>
                    </a:lnTo>
                    <a:lnTo>
                      <a:pt x="425" y="341"/>
                    </a:lnTo>
                    <a:lnTo>
                      <a:pt x="428" y="371"/>
                    </a:lnTo>
                    <a:lnTo>
                      <a:pt x="425" y="401"/>
                    </a:lnTo>
                    <a:lnTo>
                      <a:pt x="416" y="429"/>
                    </a:lnTo>
                    <a:lnTo>
                      <a:pt x="402" y="454"/>
                    </a:lnTo>
                    <a:lnTo>
                      <a:pt x="384" y="476"/>
                    </a:lnTo>
                    <a:lnTo>
                      <a:pt x="362" y="494"/>
                    </a:lnTo>
                    <a:lnTo>
                      <a:pt x="337" y="508"/>
                    </a:lnTo>
                    <a:lnTo>
                      <a:pt x="309" y="517"/>
                    </a:lnTo>
                    <a:lnTo>
                      <a:pt x="279" y="520"/>
                    </a:lnTo>
                    <a:lnTo>
                      <a:pt x="249" y="517"/>
                    </a:lnTo>
                    <a:lnTo>
                      <a:pt x="221" y="508"/>
                    </a:lnTo>
                    <a:lnTo>
                      <a:pt x="195" y="494"/>
                    </a:lnTo>
                    <a:lnTo>
                      <a:pt x="174" y="476"/>
                    </a:lnTo>
                    <a:lnTo>
                      <a:pt x="156" y="454"/>
                    </a:lnTo>
                    <a:lnTo>
                      <a:pt x="142" y="429"/>
                    </a:lnTo>
                    <a:lnTo>
                      <a:pt x="134" y="401"/>
                    </a:lnTo>
                    <a:lnTo>
                      <a:pt x="130" y="371"/>
                    </a:lnTo>
                    <a:lnTo>
                      <a:pt x="134" y="341"/>
                    </a:lnTo>
                    <a:lnTo>
                      <a:pt x="142" y="313"/>
                    </a:lnTo>
                    <a:lnTo>
                      <a:pt x="156" y="287"/>
                    </a:lnTo>
                    <a:lnTo>
                      <a:pt x="174" y="266"/>
                    </a:lnTo>
                    <a:lnTo>
                      <a:pt x="195" y="248"/>
                    </a:lnTo>
                    <a:lnTo>
                      <a:pt x="221" y="234"/>
                    </a:lnTo>
                    <a:lnTo>
                      <a:pt x="249" y="226"/>
                    </a:lnTo>
                    <a:lnTo>
                      <a:pt x="279" y="222"/>
                    </a:lnTo>
                    <a:close/>
                    <a:moveTo>
                      <a:pt x="846" y="0"/>
                    </a:moveTo>
                    <a:lnTo>
                      <a:pt x="876" y="2"/>
                    </a:lnTo>
                    <a:lnTo>
                      <a:pt x="904" y="11"/>
                    </a:lnTo>
                    <a:lnTo>
                      <a:pt x="929" y="25"/>
                    </a:lnTo>
                    <a:lnTo>
                      <a:pt x="951" y="43"/>
                    </a:lnTo>
                    <a:lnTo>
                      <a:pt x="969" y="65"/>
                    </a:lnTo>
                    <a:lnTo>
                      <a:pt x="983" y="90"/>
                    </a:lnTo>
                    <a:lnTo>
                      <a:pt x="992" y="118"/>
                    </a:lnTo>
                    <a:lnTo>
                      <a:pt x="995" y="148"/>
                    </a:lnTo>
                    <a:lnTo>
                      <a:pt x="992" y="177"/>
                    </a:lnTo>
                    <a:lnTo>
                      <a:pt x="983" y="205"/>
                    </a:lnTo>
                    <a:lnTo>
                      <a:pt x="969" y="231"/>
                    </a:lnTo>
                    <a:lnTo>
                      <a:pt x="951" y="254"/>
                    </a:lnTo>
                    <a:lnTo>
                      <a:pt x="929" y="272"/>
                    </a:lnTo>
                    <a:lnTo>
                      <a:pt x="904" y="285"/>
                    </a:lnTo>
                    <a:lnTo>
                      <a:pt x="876" y="294"/>
                    </a:lnTo>
                    <a:lnTo>
                      <a:pt x="846" y="297"/>
                    </a:lnTo>
                    <a:lnTo>
                      <a:pt x="816" y="294"/>
                    </a:lnTo>
                    <a:lnTo>
                      <a:pt x="788" y="285"/>
                    </a:lnTo>
                    <a:lnTo>
                      <a:pt x="763" y="272"/>
                    </a:lnTo>
                    <a:lnTo>
                      <a:pt x="741" y="254"/>
                    </a:lnTo>
                    <a:lnTo>
                      <a:pt x="723" y="231"/>
                    </a:lnTo>
                    <a:lnTo>
                      <a:pt x="709" y="205"/>
                    </a:lnTo>
                    <a:lnTo>
                      <a:pt x="701" y="177"/>
                    </a:lnTo>
                    <a:lnTo>
                      <a:pt x="697" y="148"/>
                    </a:lnTo>
                    <a:lnTo>
                      <a:pt x="701" y="118"/>
                    </a:lnTo>
                    <a:lnTo>
                      <a:pt x="709" y="90"/>
                    </a:lnTo>
                    <a:lnTo>
                      <a:pt x="723" y="65"/>
                    </a:lnTo>
                    <a:lnTo>
                      <a:pt x="741" y="43"/>
                    </a:lnTo>
                    <a:lnTo>
                      <a:pt x="763" y="25"/>
                    </a:lnTo>
                    <a:lnTo>
                      <a:pt x="788" y="11"/>
                    </a:lnTo>
                    <a:lnTo>
                      <a:pt x="816" y="2"/>
                    </a:lnTo>
                    <a:lnTo>
                      <a:pt x="846" y="0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9EFD6F4-1214-4A27-B840-2D0680EFA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5263" y="2674742"/>
              <a:ext cx="660640" cy="6606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1CDA37-33F2-41FE-B6D7-961ABBDE0155}"/>
              </a:ext>
            </a:extLst>
          </p:cNvPr>
          <p:cNvGrpSpPr/>
          <p:nvPr/>
        </p:nvGrpSpPr>
        <p:grpSpPr>
          <a:xfrm>
            <a:off x="4729848" y="4998229"/>
            <a:ext cx="6593349" cy="1545418"/>
            <a:chOff x="4729848" y="4998229"/>
            <a:chExt cx="6593349" cy="154541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0F74126-A83E-4919-B633-F1E3397337CF}"/>
                </a:ext>
              </a:extLst>
            </p:cNvPr>
            <p:cNvGrpSpPr/>
            <p:nvPr/>
          </p:nvGrpSpPr>
          <p:grpSpPr>
            <a:xfrm>
              <a:off x="4729848" y="4998229"/>
              <a:ext cx="6151581" cy="1545418"/>
              <a:chOff x="5056120" y="4998229"/>
              <a:chExt cx="6151581" cy="154541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E3EB8E1-010B-4725-9311-C68BD8D15A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687650" y="5387928"/>
                <a:ext cx="629205" cy="570573"/>
                <a:chOff x="15300121" y="2140530"/>
                <a:chExt cx="885825" cy="803275"/>
              </a:xfrm>
            </p:grpSpPr>
            <p:sp>
              <p:nvSpPr>
                <p:cNvPr id="8" name="Freeform 61">
                  <a:extLst>
                    <a:ext uri="{FF2B5EF4-FFF2-40B4-BE49-F238E27FC236}">
                      <a16:creationId xmlns:a16="http://schemas.microsoft.com/office/drawing/2014/main" id="{7297ED7B-ED3D-4DB4-AA71-6134EF98FD1A}"/>
                    </a:ext>
                  </a:extLst>
                </p:cNvPr>
                <p:cNvSpPr>
                  <a:spLocks/>
                </p:cNvSpPr>
                <p:nvPr/>
              </p:nvSpPr>
              <p:spPr bwMode="white">
                <a:xfrm>
                  <a:off x="15300121" y="2140530"/>
                  <a:ext cx="885825" cy="803275"/>
                </a:xfrm>
                <a:custGeom>
                  <a:avLst/>
                  <a:gdLst>
                    <a:gd name="T0" fmla="*/ 2650 w 2788"/>
                    <a:gd name="T1" fmla="*/ 13 h 2532"/>
                    <a:gd name="T2" fmla="*/ 2759 w 2788"/>
                    <a:gd name="T3" fmla="*/ 105 h 2532"/>
                    <a:gd name="T4" fmla="*/ 2788 w 2788"/>
                    <a:gd name="T5" fmla="*/ 1430 h 2532"/>
                    <a:gd name="T6" fmla="*/ 2739 w 2788"/>
                    <a:gd name="T7" fmla="*/ 1567 h 2532"/>
                    <a:gd name="T8" fmla="*/ 2614 w 2788"/>
                    <a:gd name="T9" fmla="*/ 1640 h 2532"/>
                    <a:gd name="T10" fmla="*/ 1909 w 2788"/>
                    <a:gd name="T11" fmla="*/ 1686 h 2532"/>
                    <a:gd name="T12" fmla="*/ 1876 w 2788"/>
                    <a:gd name="T13" fmla="*/ 1808 h 2532"/>
                    <a:gd name="T14" fmla="*/ 1822 w 2788"/>
                    <a:gd name="T15" fmla="*/ 2409 h 2532"/>
                    <a:gd name="T16" fmla="*/ 1756 w 2788"/>
                    <a:gd name="T17" fmla="*/ 2505 h 2532"/>
                    <a:gd name="T18" fmla="*/ 1587 w 2788"/>
                    <a:gd name="T19" fmla="*/ 2532 h 2532"/>
                    <a:gd name="T20" fmla="*/ 1500 w 2788"/>
                    <a:gd name="T21" fmla="*/ 2526 h 2532"/>
                    <a:gd name="T22" fmla="*/ 1343 w 2788"/>
                    <a:gd name="T23" fmla="*/ 2530 h 2532"/>
                    <a:gd name="T24" fmla="*/ 1244 w 2788"/>
                    <a:gd name="T25" fmla="*/ 2463 h 2532"/>
                    <a:gd name="T26" fmla="*/ 1210 w 2788"/>
                    <a:gd name="T27" fmla="*/ 2060 h 2532"/>
                    <a:gd name="T28" fmla="*/ 1111 w 2788"/>
                    <a:gd name="T29" fmla="*/ 2095 h 2532"/>
                    <a:gd name="T30" fmla="*/ 964 w 2788"/>
                    <a:gd name="T31" fmla="*/ 2081 h 2532"/>
                    <a:gd name="T32" fmla="*/ 817 w 2788"/>
                    <a:gd name="T33" fmla="*/ 2095 h 2532"/>
                    <a:gd name="T34" fmla="*/ 704 w 2788"/>
                    <a:gd name="T35" fmla="*/ 2047 h 2532"/>
                    <a:gd name="T36" fmla="*/ 673 w 2788"/>
                    <a:gd name="T37" fmla="*/ 2250 h 2532"/>
                    <a:gd name="T38" fmla="*/ 575 w 2788"/>
                    <a:gd name="T39" fmla="*/ 2315 h 2532"/>
                    <a:gd name="T40" fmla="*/ 417 w 2788"/>
                    <a:gd name="T41" fmla="*/ 2312 h 2532"/>
                    <a:gd name="T42" fmla="*/ 330 w 2788"/>
                    <a:gd name="T43" fmla="*/ 2319 h 2532"/>
                    <a:gd name="T44" fmla="*/ 162 w 2788"/>
                    <a:gd name="T45" fmla="*/ 2291 h 2532"/>
                    <a:gd name="T46" fmla="*/ 97 w 2788"/>
                    <a:gd name="T47" fmla="*/ 2193 h 2532"/>
                    <a:gd name="T48" fmla="*/ 42 w 2788"/>
                    <a:gd name="T49" fmla="*/ 1594 h 2532"/>
                    <a:gd name="T50" fmla="*/ 8 w 2788"/>
                    <a:gd name="T51" fmla="*/ 1458 h 2532"/>
                    <a:gd name="T52" fmla="*/ 0 w 2788"/>
                    <a:gd name="T53" fmla="*/ 1260 h 2532"/>
                    <a:gd name="T54" fmla="*/ 10 w 2788"/>
                    <a:gd name="T55" fmla="*/ 1050 h 2532"/>
                    <a:gd name="T56" fmla="*/ 65 w 2788"/>
                    <a:gd name="T57" fmla="*/ 927 h 2532"/>
                    <a:gd name="T58" fmla="*/ 139 w 2788"/>
                    <a:gd name="T59" fmla="*/ 840 h 2532"/>
                    <a:gd name="T60" fmla="*/ 144 w 2788"/>
                    <a:gd name="T61" fmla="*/ 689 h 2532"/>
                    <a:gd name="T62" fmla="*/ 241 w 2788"/>
                    <a:gd name="T63" fmla="*/ 557 h 2532"/>
                    <a:gd name="T64" fmla="*/ 399 w 2788"/>
                    <a:gd name="T65" fmla="*/ 505 h 2532"/>
                    <a:gd name="T66" fmla="*/ 556 w 2788"/>
                    <a:gd name="T67" fmla="*/ 556 h 2532"/>
                    <a:gd name="T68" fmla="*/ 652 w 2788"/>
                    <a:gd name="T69" fmla="*/ 684 h 2532"/>
                    <a:gd name="T70" fmla="*/ 700 w 2788"/>
                    <a:gd name="T71" fmla="*/ 584 h 2532"/>
                    <a:gd name="T72" fmla="*/ 728 w 2788"/>
                    <a:gd name="T73" fmla="*/ 428 h 2532"/>
                    <a:gd name="T74" fmla="*/ 843 w 2788"/>
                    <a:gd name="T75" fmla="*/ 312 h 2532"/>
                    <a:gd name="T76" fmla="*/ 1010 w 2788"/>
                    <a:gd name="T77" fmla="*/ 285 h 2532"/>
                    <a:gd name="T78" fmla="*/ 1156 w 2788"/>
                    <a:gd name="T79" fmla="*/ 362 h 2532"/>
                    <a:gd name="T80" fmla="*/ 1231 w 2788"/>
                    <a:gd name="T81" fmla="*/ 508 h 2532"/>
                    <a:gd name="T82" fmla="*/ 1216 w 2788"/>
                    <a:gd name="T83" fmla="*/ 649 h 2532"/>
                    <a:gd name="T84" fmla="*/ 1317 w 2788"/>
                    <a:gd name="T85" fmla="*/ 730 h 2532"/>
                    <a:gd name="T86" fmla="*/ 1407 w 2788"/>
                    <a:gd name="T87" fmla="*/ 746 h 2532"/>
                    <a:gd name="T88" fmla="*/ 1563 w 2788"/>
                    <a:gd name="T89" fmla="*/ 722 h 2532"/>
                    <a:gd name="T90" fmla="*/ 1700 w 2788"/>
                    <a:gd name="T91" fmla="*/ 786 h 2532"/>
                    <a:gd name="T92" fmla="*/ 1729 w 2788"/>
                    <a:gd name="T93" fmla="*/ 105 h 2532"/>
                    <a:gd name="T94" fmla="*/ 1838 w 2788"/>
                    <a:gd name="T95" fmla="*/ 13 h 2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88" h="2532">
                      <a:moveTo>
                        <a:pt x="1913" y="0"/>
                      </a:moveTo>
                      <a:lnTo>
                        <a:pt x="2575" y="0"/>
                      </a:lnTo>
                      <a:lnTo>
                        <a:pt x="2614" y="3"/>
                      </a:lnTo>
                      <a:lnTo>
                        <a:pt x="2650" y="13"/>
                      </a:lnTo>
                      <a:lnTo>
                        <a:pt x="2683" y="29"/>
                      </a:lnTo>
                      <a:lnTo>
                        <a:pt x="2712" y="50"/>
                      </a:lnTo>
                      <a:lnTo>
                        <a:pt x="2739" y="75"/>
                      </a:lnTo>
                      <a:lnTo>
                        <a:pt x="2759" y="105"/>
                      </a:lnTo>
                      <a:lnTo>
                        <a:pt x="2775" y="138"/>
                      </a:lnTo>
                      <a:lnTo>
                        <a:pt x="2784" y="174"/>
                      </a:lnTo>
                      <a:lnTo>
                        <a:pt x="2788" y="212"/>
                      </a:lnTo>
                      <a:lnTo>
                        <a:pt x="2788" y="1430"/>
                      </a:lnTo>
                      <a:lnTo>
                        <a:pt x="2784" y="1469"/>
                      </a:lnTo>
                      <a:lnTo>
                        <a:pt x="2775" y="1505"/>
                      </a:lnTo>
                      <a:lnTo>
                        <a:pt x="2759" y="1538"/>
                      </a:lnTo>
                      <a:lnTo>
                        <a:pt x="2739" y="1567"/>
                      </a:lnTo>
                      <a:lnTo>
                        <a:pt x="2712" y="1594"/>
                      </a:lnTo>
                      <a:lnTo>
                        <a:pt x="2683" y="1614"/>
                      </a:lnTo>
                      <a:lnTo>
                        <a:pt x="2650" y="1630"/>
                      </a:lnTo>
                      <a:lnTo>
                        <a:pt x="2614" y="1640"/>
                      </a:lnTo>
                      <a:lnTo>
                        <a:pt x="2575" y="1643"/>
                      </a:lnTo>
                      <a:lnTo>
                        <a:pt x="1913" y="1643"/>
                      </a:lnTo>
                      <a:lnTo>
                        <a:pt x="1911" y="1643"/>
                      </a:lnTo>
                      <a:lnTo>
                        <a:pt x="1909" y="1686"/>
                      </a:lnTo>
                      <a:lnTo>
                        <a:pt x="1904" y="1730"/>
                      </a:lnTo>
                      <a:lnTo>
                        <a:pt x="1899" y="1758"/>
                      </a:lnTo>
                      <a:lnTo>
                        <a:pt x="1890" y="1783"/>
                      </a:lnTo>
                      <a:lnTo>
                        <a:pt x="1876" y="1808"/>
                      </a:lnTo>
                      <a:lnTo>
                        <a:pt x="1860" y="1828"/>
                      </a:lnTo>
                      <a:lnTo>
                        <a:pt x="1839" y="1846"/>
                      </a:lnTo>
                      <a:lnTo>
                        <a:pt x="1826" y="2378"/>
                      </a:lnTo>
                      <a:lnTo>
                        <a:pt x="1822" y="2409"/>
                      </a:lnTo>
                      <a:lnTo>
                        <a:pt x="1812" y="2438"/>
                      </a:lnTo>
                      <a:lnTo>
                        <a:pt x="1799" y="2464"/>
                      </a:lnTo>
                      <a:lnTo>
                        <a:pt x="1780" y="2487"/>
                      </a:lnTo>
                      <a:lnTo>
                        <a:pt x="1756" y="2505"/>
                      </a:lnTo>
                      <a:lnTo>
                        <a:pt x="1729" y="2520"/>
                      </a:lnTo>
                      <a:lnTo>
                        <a:pt x="1700" y="2530"/>
                      </a:lnTo>
                      <a:lnTo>
                        <a:pt x="1668" y="2532"/>
                      </a:lnTo>
                      <a:lnTo>
                        <a:pt x="1587" y="2532"/>
                      </a:lnTo>
                      <a:lnTo>
                        <a:pt x="1564" y="2531"/>
                      </a:lnTo>
                      <a:lnTo>
                        <a:pt x="1543" y="2526"/>
                      </a:lnTo>
                      <a:lnTo>
                        <a:pt x="1521" y="2517"/>
                      </a:lnTo>
                      <a:lnTo>
                        <a:pt x="1500" y="2526"/>
                      </a:lnTo>
                      <a:lnTo>
                        <a:pt x="1479" y="2531"/>
                      </a:lnTo>
                      <a:lnTo>
                        <a:pt x="1456" y="2532"/>
                      </a:lnTo>
                      <a:lnTo>
                        <a:pt x="1375" y="2532"/>
                      </a:lnTo>
                      <a:lnTo>
                        <a:pt x="1343" y="2530"/>
                      </a:lnTo>
                      <a:lnTo>
                        <a:pt x="1313" y="2520"/>
                      </a:lnTo>
                      <a:lnTo>
                        <a:pt x="1286" y="2505"/>
                      </a:lnTo>
                      <a:lnTo>
                        <a:pt x="1263" y="2486"/>
                      </a:lnTo>
                      <a:lnTo>
                        <a:pt x="1244" y="2463"/>
                      </a:lnTo>
                      <a:lnTo>
                        <a:pt x="1230" y="2436"/>
                      </a:lnTo>
                      <a:lnTo>
                        <a:pt x="1221" y="2407"/>
                      </a:lnTo>
                      <a:lnTo>
                        <a:pt x="1217" y="2376"/>
                      </a:lnTo>
                      <a:lnTo>
                        <a:pt x="1210" y="2060"/>
                      </a:lnTo>
                      <a:lnTo>
                        <a:pt x="1188" y="2075"/>
                      </a:lnTo>
                      <a:lnTo>
                        <a:pt x="1164" y="2086"/>
                      </a:lnTo>
                      <a:lnTo>
                        <a:pt x="1138" y="2093"/>
                      </a:lnTo>
                      <a:lnTo>
                        <a:pt x="1111" y="2095"/>
                      </a:lnTo>
                      <a:lnTo>
                        <a:pt x="1030" y="2095"/>
                      </a:lnTo>
                      <a:lnTo>
                        <a:pt x="1007" y="2094"/>
                      </a:lnTo>
                      <a:lnTo>
                        <a:pt x="984" y="2089"/>
                      </a:lnTo>
                      <a:lnTo>
                        <a:pt x="964" y="2081"/>
                      </a:lnTo>
                      <a:lnTo>
                        <a:pt x="943" y="2089"/>
                      </a:lnTo>
                      <a:lnTo>
                        <a:pt x="920" y="2094"/>
                      </a:lnTo>
                      <a:lnTo>
                        <a:pt x="897" y="2095"/>
                      </a:lnTo>
                      <a:lnTo>
                        <a:pt x="817" y="2095"/>
                      </a:lnTo>
                      <a:lnTo>
                        <a:pt x="785" y="2092"/>
                      </a:lnTo>
                      <a:lnTo>
                        <a:pt x="754" y="2082"/>
                      </a:lnTo>
                      <a:lnTo>
                        <a:pt x="727" y="2068"/>
                      </a:lnTo>
                      <a:lnTo>
                        <a:pt x="704" y="2047"/>
                      </a:lnTo>
                      <a:lnTo>
                        <a:pt x="700" y="2164"/>
                      </a:lnTo>
                      <a:lnTo>
                        <a:pt x="698" y="2196"/>
                      </a:lnTo>
                      <a:lnTo>
                        <a:pt x="688" y="2224"/>
                      </a:lnTo>
                      <a:lnTo>
                        <a:pt x="673" y="2250"/>
                      </a:lnTo>
                      <a:lnTo>
                        <a:pt x="654" y="2273"/>
                      </a:lnTo>
                      <a:lnTo>
                        <a:pt x="631" y="2293"/>
                      </a:lnTo>
                      <a:lnTo>
                        <a:pt x="604" y="2306"/>
                      </a:lnTo>
                      <a:lnTo>
                        <a:pt x="575" y="2315"/>
                      </a:lnTo>
                      <a:lnTo>
                        <a:pt x="544" y="2319"/>
                      </a:lnTo>
                      <a:lnTo>
                        <a:pt x="463" y="2319"/>
                      </a:lnTo>
                      <a:lnTo>
                        <a:pt x="440" y="2317"/>
                      </a:lnTo>
                      <a:lnTo>
                        <a:pt x="417" y="2312"/>
                      </a:lnTo>
                      <a:lnTo>
                        <a:pt x="397" y="2303"/>
                      </a:lnTo>
                      <a:lnTo>
                        <a:pt x="376" y="2312"/>
                      </a:lnTo>
                      <a:lnTo>
                        <a:pt x="354" y="2317"/>
                      </a:lnTo>
                      <a:lnTo>
                        <a:pt x="330" y="2319"/>
                      </a:lnTo>
                      <a:lnTo>
                        <a:pt x="250" y="2319"/>
                      </a:lnTo>
                      <a:lnTo>
                        <a:pt x="219" y="2315"/>
                      </a:lnTo>
                      <a:lnTo>
                        <a:pt x="189" y="2306"/>
                      </a:lnTo>
                      <a:lnTo>
                        <a:pt x="162" y="2291"/>
                      </a:lnTo>
                      <a:lnTo>
                        <a:pt x="139" y="2273"/>
                      </a:lnTo>
                      <a:lnTo>
                        <a:pt x="120" y="2249"/>
                      </a:lnTo>
                      <a:lnTo>
                        <a:pt x="105" y="2222"/>
                      </a:lnTo>
                      <a:lnTo>
                        <a:pt x="97" y="2193"/>
                      </a:lnTo>
                      <a:lnTo>
                        <a:pt x="93" y="2162"/>
                      </a:lnTo>
                      <a:lnTo>
                        <a:pt x="80" y="1632"/>
                      </a:lnTo>
                      <a:lnTo>
                        <a:pt x="59" y="1614"/>
                      </a:lnTo>
                      <a:lnTo>
                        <a:pt x="42" y="1594"/>
                      </a:lnTo>
                      <a:lnTo>
                        <a:pt x="28" y="1569"/>
                      </a:lnTo>
                      <a:lnTo>
                        <a:pt x="18" y="1544"/>
                      </a:lnTo>
                      <a:lnTo>
                        <a:pt x="13" y="1516"/>
                      </a:lnTo>
                      <a:lnTo>
                        <a:pt x="8" y="1458"/>
                      </a:lnTo>
                      <a:lnTo>
                        <a:pt x="5" y="1404"/>
                      </a:lnTo>
                      <a:lnTo>
                        <a:pt x="2" y="1354"/>
                      </a:lnTo>
                      <a:lnTo>
                        <a:pt x="0" y="1307"/>
                      </a:lnTo>
                      <a:lnTo>
                        <a:pt x="0" y="1260"/>
                      </a:lnTo>
                      <a:lnTo>
                        <a:pt x="1" y="1212"/>
                      </a:lnTo>
                      <a:lnTo>
                        <a:pt x="2" y="1162"/>
                      </a:lnTo>
                      <a:lnTo>
                        <a:pt x="6" y="1109"/>
                      </a:lnTo>
                      <a:lnTo>
                        <a:pt x="10" y="1050"/>
                      </a:lnTo>
                      <a:lnTo>
                        <a:pt x="16" y="1016"/>
                      </a:lnTo>
                      <a:lnTo>
                        <a:pt x="28" y="983"/>
                      </a:lnTo>
                      <a:lnTo>
                        <a:pt x="43" y="954"/>
                      </a:lnTo>
                      <a:lnTo>
                        <a:pt x="65" y="927"/>
                      </a:lnTo>
                      <a:lnTo>
                        <a:pt x="89" y="904"/>
                      </a:lnTo>
                      <a:lnTo>
                        <a:pt x="117" y="885"/>
                      </a:lnTo>
                      <a:lnTo>
                        <a:pt x="149" y="871"/>
                      </a:lnTo>
                      <a:lnTo>
                        <a:pt x="139" y="840"/>
                      </a:lnTo>
                      <a:lnTo>
                        <a:pt x="133" y="808"/>
                      </a:lnTo>
                      <a:lnTo>
                        <a:pt x="131" y="774"/>
                      </a:lnTo>
                      <a:lnTo>
                        <a:pt x="134" y="730"/>
                      </a:lnTo>
                      <a:lnTo>
                        <a:pt x="144" y="689"/>
                      </a:lnTo>
                      <a:lnTo>
                        <a:pt x="161" y="651"/>
                      </a:lnTo>
                      <a:lnTo>
                        <a:pt x="182" y="616"/>
                      </a:lnTo>
                      <a:lnTo>
                        <a:pt x="209" y="584"/>
                      </a:lnTo>
                      <a:lnTo>
                        <a:pt x="241" y="557"/>
                      </a:lnTo>
                      <a:lnTo>
                        <a:pt x="276" y="536"/>
                      </a:lnTo>
                      <a:lnTo>
                        <a:pt x="314" y="519"/>
                      </a:lnTo>
                      <a:lnTo>
                        <a:pt x="355" y="509"/>
                      </a:lnTo>
                      <a:lnTo>
                        <a:pt x="399" y="505"/>
                      </a:lnTo>
                      <a:lnTo>
                        <a:pt x="442" y="509"/>
                      </a:lnTo>
                      <a:lnTo>
                        <a:pt x="482" y="519"/>
                      </a:lnTo>
                      <a:lnTo>
                        <a:pt x="521" y="535"/>
                      </a:lnTo>
                      <a:lnTo>
                        <a:pt x="556" y="556"/>
                      </a:lnTo>
                      <a:lnTo>
                        <a:pt x="586" y="582"/>
                      </a:lnTo>
                      <a:lnTo>
                        <a:pt x="613" y="613"/>
                      </a:lnTo>
                      <a:lnTo>
                        <a:pt x="636" y="647"/>
                      </a:lnTo>
                      <a:lnTo>
                        <a:pt x="652" y="684"/>
                      </a:lnTo>
                      <a:lnTo>
                        <a:pt x="682" y="664"/>
                      </a:lnTo>
                      <a:lnTo>
                        <a:pt x="716" y="648"/>
                      </a:lnTo>
                      <a:lnTo>
                        <a:pt x="706" y="617"/>
                      </a:lnTo>
                      <a:lnTo>
                        <a:pt x="700" y="584"/>
                      </a:lnTo>
                      <a:lnTo>
                        <a:pt x="698" y="551"/>
                      </a:lnTo>
                      <a:lnTo>
                        <a:pt x="701" y="508"/>
                      </a:lnTo>
                      <a:lnTo>
                        <a:pt x="711" y="467"/>
                      </a:lnTo>
                      <a:lnTo>
                        <a:pt x="728" y="428"/>
                      </a:lnTo>
                      <a:lnTo>
                        <a:pt x="750" y="393"/>
                      </a:lnTo>
                      <a:lnTo>
                        <a:pt x="776" y="362"/>
                      </a:lnTo>
                      <a:lnTo>
                        <a:pt x="808" y="334"/>
                      </a:lnTo>
                      <a:lnTo>
                        <a:pt x="843" y="312"/>
                      </a:lnTo>
                      <a:lnTo>
                        <a:pt x="881" y="296"/>
                      </a:lnTo>
                      <a:lnTo>
                        <a:pt x="922" y="285"/>
                      </a:lnTo>
                      <a:lnTo>
                        <a:pt x="966" y="283"/>
                      </a:lnTo>
                      <a:lnTo>
                        <a:pt x="1010" y="285"/>
                      </a:lnTo>
                      <a:lnTo>
                        <a:pt x="1051" y="296"/>
                      </a:lnTo>
                      <a:lnTo>
                        <a:pt x="1089" y="312"/>
                      </a:lnTo>
                      <a:lnTo>
                        <a:pt x="1124" y="334"/>
                      </a:lnTo>
                      <a:lnTo>
                        <a:pt x="1156" y="362"/>
                      </a:lnTo>
                      <a:lnTo>
                        <a:pt x="1182" y="393"/>
                      </a:lnTo>
                      <a:lnTo>
                        <a:pt x="1204" y="428"/>
                      </a:lnTo>
                      <a:lnTo>
                        <a:pt x="1221" y="467"/>
                      </a:lnTo>
                      <a:lnTo>
                        <a:pt x="1231" y="508"/>
                      </a:lnTo>
                      <a:lnTo>
                        <a:pt x="1234" y="551"/>
                      </a:lnTo>
                      <a:lnTo>
                        <a:pt x="1232" y="585"/>
                      </a:lnTo>
                      <a:lnTo>
                        <a:pt x="1226" y="618"/>
                      </a:lnTo>
                      <a:lnTo>
                        <a:pt x="1216" y="649"/>
                      </a:lnTo>
                      <a:lnTo>
                        <a:pt x="1245" y="664"/>
                      </a:lnTo>
                      <a:lnTo>
                        <a:pt x="1272" y="682"/>
                      </a:lnTo>
                      <a:lnTo>
                        <a:pt x="1296" y="704"/>
                      </a:lnTo>
                      <a:lnTo>
                        <a:pt x="1317" y="730"/>
                      </a:lnTo>
                      <a:lnTo>
                        <a:pt x="1332" y="758"/>
                      </a:lnTo>
                      <a:lnTo>
                        <a:pt x="1343" y="790"/>
                      </a:lnTo>
                      <a:lnTo>
                        <a:pt x="1373" y="765"/>
                      </a:lnTo>
                      <a:lnTo>
                        <a:pt x="1407" y="746"/>
                      </a:lnTo>
                      <a:lnTo>
                        <a:pt x="1445" y="732"/>
                      </a:lnTo>
                      <a:lnTo>
                        <a:pt x="1483" y="723"/>
                      </a:lnTo>
                      <a:lnTo>
                        <a:pt x="1523" y="719"/>
                      </a:lnTo>
                      <a:lnTo>
                        <a:pt x="1563" y="722"/>
                      </a:lnTo>
                      <a:lnTo>
                        <a:pt x="1602" y="730"/>
                      </a:lnTo>
                      <a:lnTo>
                        <a:pt x="1637" y="745"/>
                      </a:lnTo>
                      <a:lnTo>
                        <a:pt x="1670" y="763"/>
                      </a:lnTo>
                      <a:lnTo>
                        <a:pt x="1700" y="786"/>
                      </a:lnTo>
                      <a:lnTo>
                        <a:pt x="1700" y="212"/>
                      </a:lnTo>
                      <a:lnTo>
                        <a:pt x="1704" y="174"/>
                      </a:lnTo>
                      <a:lnTo>
                        <a:pt x="1713" y="138"/>
                      </a:lnTo>
                      <a:lnTo>
                        <a:pt x="1729" y="105"/>
                      </a:lnTo>
                      <a:lnTo>
                        <a:pt x="1749" y="75"/>
                      </a:lnTo>
                      <a:lnTo>
                        <a:pt x="1776" y="50"/>
                      </a:lnTo>
                      <a:lnTo>
                        <a:pt x="1805" y="29"/>
                      </a:lnTo>
                      <a:lnTo>
                        <a:pt x="1838" y="13"/>
                      </a:lnTo>
                      <a:lnTo>
                        <a:pt x="1874" y="3"/>
                      </a:lnTo>
                      <a:lnTo>
                        <a:pt x="1913" y="0"/>
                      </a:lnTo>
                      <a:close/>
                    </a:path>
                  </a:pathLst>
                </a:custGeom>
                <a:no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 62">
                  <a:extLst>
                    <a:ext uri="{FF2B5EF4-FFF2-40B4-BE49-F238E27FC236}">
                      <a16:creationId xmlns:a16="http://schemas.microsoft.com/office/drawing/2014/main" id="{025C82AC-450C-4FF6-85F9-7B096FF0B6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877971" y="2178630"/>
                  <a:ext cx="269875" cy="446088"/>
                </a:xfrm>
                <a:custGeom>
                  <a:avLst/>
                  <a:gdLst>
                    <a:gd name="T0" fmla="*/ 403 w 848"/>
                    <a:gd name="T1" fmla="*/ 1182 h 1404"/>
                    <a:gd name="T2" fmla="*/ 370 w 848"/>
                    <a:gd name="T3" fmla="*/ 1203 h 1404"/>
                    <a:gd name="T4" fmla="*/ 349 w 848"/>
                    <a:gd name="T5" fmla="*/ 1237 h 1404"/>
                    <a:gd name="T6" fmla="*/ 349 w 848"/>
                    <a:gd name="T7" fmla="*/ 1278 h 1404"/>
                    <a:gd name="T8" fmla="*/ 370 w 848"/>
                    <a:gd name="T9" fmla="*/ 1312 h 1404"/>
                    <a:gd name="T10" fmla="*/ 403 w 848"/>
                    <a:gd name="T11" fmla="*/ 1331 h 1404"/>
                    <a:gd name="T12" fmla="*/ 445 w 848"/>
                    <a:gd name="T13" fmla="*/ 1331 h 1404"/>
                    <a:gd name="T14" fmla="*/ 478 w 848"/>
                    <a:gd name="T15" fmla="*/ 1312 h 1404"/>
                    <a:gd name="T16" fmla="*/ 498 w 848"/>
                    <a:gd name="T17" fmla="*/ 1278 h 1404"/>
                    <a:gd name="T18" fmla="*/ 498 w 848"/>
                    <a:gd name="T19" fmla="*/ 1237 h 1404"/>
                    <a:gd name="T20" fmla="*/ 478 w 848"/>
                    <a:gd name="T21" fmla="*/ 1203 h 1404"/>
                    <a:gd name="T22" fmla="*/ 445 w 848"/>
                    <a:gd name="T23" fmla="*/ 1182 h 1404"/>
                    <a:gd name="T24" fmla="*/ 110 w 848"/>
                    <a:gd name="T25" fmla="*/ 157 h 1404"/>
                    <a:gd name="T26" fmla="*/ 738 w 848"/>
                    <a:gd name="T27" fmla="*/ 1072 h 1404"/>
                    <a:gd name="T28" fmla="*/ 110 w 848"/>
                    <a:gd name="T29" fmla="*/ 157 h 1404"/>
                    <a:gd name="T30" fmla="*/ 755 w 848"/>
                    <a:gd name="T31" fmla="*/ 0 h 1404"/>
                    <a:gd name="T32" fmla="*/ 802 w 848"/>
                    <a:gd name="T33" fmla="*/ 12 h 1404"/>
                    <a:gd name="T34" fmla="*/ 836 w 848"/>
                    <a:gd name="T35" fmla="*/ 45 h 1404"/>
                    <a:gd name="T36" fmla="*/ 848 w 848"/>
                    <a:gd name="T37" fmla="*/ 92 h 1404"/>
                    <a:gd name="T38" fmla="*/ 845 w 848"/>
                    <a:gd name="T39" fmla="*/ 1336 h 1404"/>
                    <a:gd name="T40" fmla="*/ 822 w 848"/>
                    <a:gd name="T41" fmla="*/ 1377 h 1404"/>
                    <a:gd name="T42" fmla="*/ 781 w 848"/>
                    <a:gd name="T43" fmla="*/ 1400 h 1404"/>
                    <a:gd name="T44" fmla="*/ 93 w 848"/>
                    <a:gd name="T45" fmla="*/ 1404 h 1404"/>
                    <a:gd name="T46" fmla="*/ 90 w 848"/>
                    <a:gd name="T47" fmla="*/ 1356 h 1404"/>
                    <a:gd name="T48" fmla="*/ 87 w 848"/>
                    <a:gd name="T49" fmla="*/ 1257 h 1404"/>
                    <a:gd name="T50" fmla="*/ 79 w 848"/>
                    <a:gd name="T51" fmla="*/ 1145 h 1404"/>
                    <a:gd name="T52" fmla="*/ 62 w 848"/>
                    <a:gd name="T53" fmla="*/ 1078 h 1404"/>
                    <a:gd name="T54" fmla="*/ 25 w 848"/>
                    <a:gd name="T55" fmla="*/ 1024 h 1404"/>
                    <a:gd name="T56" fmla="*/ 0 w 848"/>
                    <a:gd name="T57" fmla="*/ 92 h 1404"/>
                    <a:gd name="T58" fmla="*/ 12 w 848"/>
                    <a:gd name="T59" fmla="*/ 45 h 1404"/>
                    <a:gd name="T60" fmla="*/ 46 w 848"/>
                    <a:gd name="T61" fmla="*/ 12 h 1404"/>
                    <a:gd name="T62" fmla="*/ 93 w 848"/>
                    <a:gd name="T63" fmla="*/ 0 h 14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48" h="1404">
                      <a:moveTo>
                        <a:pt x="424" y="1180"/>
                      </a:moveTo>
                      <a:lnTo>
                        <a:pt x="403" y="1182"/>
                      </a:lnTo>
                      <a:lnTo>
                        <a:pt x="385" y="1191"/>
                      </a:lnTo>
                      <a:lnTo>
                        <a:pt x="370" y="1203"/>
                      </a:lnTo>
                      <a:lnTo>
                        <a:pt x="357" y="1219"/>
                      </a:lnTo>
                      <a:lnTo>
                        <a:pt x="349" y="1237"/>
                      </a:lnTo>
                      <a:lnTo>
                        <a:pt x="347" y="1257"/>
                      </a:lnTo>
                      <a:lnTo>
                        <a:pt x="349" y="1278"/>
                      </a:lnTo>
                      <a:lnTo>
                        <a:pt x="357" y="1296"/>
                      </a:lnTo>
                      <a:lnTo>
                        <a:pt x="370" y="1312"/>
                      </a:lnTo>
                      <a:lnTo>
                        <a:pt x="385" y="1324"/>
                      </a:lnTo>
                      <a:lnTo>
                        <a:pt x="403" y="1331"/>
                      </a:lnTo>
                      <a:lnTo>
                        <a:pt x="424" y="1335"/>
                      </a:lnTo>
                      <a:lnTo>
                        <a:pt x="445" y="1331"/>
                      </a:lnTo>
                      <a:lnTo>
                        <a:pt x="463" y="1324"/>
                      </a:lnTo>
                      <a:lnTo>
                        <a:pt x="478" y="1312"/>
                      </a:lnTo>
                      <a:lnTo>
                        <a:pt x="490" y="1296"/>
                      </a:lnTo>
                      <a:lnTo>
                        <a:pt x="498" y="1278"/>
                      </a:lnTo>
                      <a:lnTo>
                        <a:pt x="501" y="1257"/>
                      </a:lnTo>
                      <a:lnTo>
                        <a:pt x="498" y="1237"/>
                      </a:lnTo>
                      <a:lnTo>
                        <a:pt x="490" y="1219"/>
                      </a:lnTo>
                      <a:lnTo>
                        <a:pt x="478" y="1203"/>
                      </a:lnTo>
                      <a:lnTo>
                        <a:pt x="463" y="1191"/>
                      </a:lnTo>
                      <a:lnTo>
                        <a:pt x="445" y="1182"/>
                      </a:lnTo>
                      <a:lnTo>
                        <a:pt x="424" y="1180"/>
                      </a:lnTo>
                      <a:close/>
                      <a:moveTo>
                        <a:pt x="110" y="157"/>
                      </a:moveTo>
                      <a:lnTo>
                        <a:pt x="110" y="1072"/>
                      </a:lnTo>
                      <a:lnTo>
                        <a:pt x="738" y="1072"/>
                      </a:lnTo>
                      <a:lnTo>
                        <a:pt x="738" y="157"/>
                      </a:lnTo>
                      <a:lnTo>
                        <a:pt x="110" y="157"/>
                      </a:lnTo>
                      <a:close/>
                      <a:moveTo>
                        <a:pt x="93" y="0"/>
                      </a:moveTo>
                      <a:lnTo>
                        <a:pt x="755" y="0"/>
                      </a:lnTo>
                      <a:lnTo>
                        <a:pt x="781" y="2"/>
                      </a:lnTo>
                      <a:lnTo>
                        <a:pt x="802" y="12"/>
                      </a:lnTo>
                      <a:lnTo>
                        <a:pt x="822" y="26"/>
                      </a:lnTo>
                      <a:lnTo>
                        <a:pt x="836" y="45"/>
                      </a:lnTo>
                      <a:lnTo>
                        <a:pt x="845" y="67"/>
                      </a:lnTo>
                      <a:lnTo>
                        <a:pt x="848" y="92"/>
                      </a:lnTo>
                      <a:lnTo>
                        <a:pt x="848" y="1310"/>
                      </a:lnTo>
                      <a:lnTo>
                        <a:pt x="845" y="1336"/>
                      </a:lnTo>
                      <a:lnTo>
                        <a:pt x="836" y="1358"/>
                      </a:lnTo>
                      <a:lnTo>
                        <a:pt x="822" y="1377"/>
                      </a:lnTo>
                      <a:lnTo>
                        <a:pt x="802" y="1391"/>
                      </a:lnTo>
                      <a:lnTo>
                        <a:pt x="781" y="1400"/>
                      </a:lnTo>
                      <a:lnTo>
                        <a:pt x="755" y="1404"/>
                      </a:lnTo>
                      <a:lnTo>
                        <a:pt x="93" y="1404"/>
                      </a:lnTo>
                      <a:lnTo>
                        <a:pt x="89" y="1404"/>
                      </a:lnTo>
                      <a:lnTo>
                        <a:pt x="90" y="1356"/>
                      </a:lnTo>
                      <a:lnTo>
                        <a:pt x="89" y="1308"/>
                      </a:lnTo>
                      <a:lnTo>
                        <a:pt x="87" y="1257"/>
                      </a:lnTo>
                      <a:lnTo>
                        <a:pt x="84" y="1204"/>
                      </a:lnTo>
                      <a:lnTo>
                        <a:pt x="79" y="1145"/>
                      </a:lnTo>
                      <a:lnTo>
                        <a:pt x="75" y="1111"/>
                      </a:lnTo>
                      <a:lnTo>
                        <a:pt x="62" y="1078"/>
                      </a:lnTo>
                      <a:lnTo>
                        <a:pt x="46" y="1049"/>
                      </a:lnTo>
                      <a:lnTo>
                        <a:pt x="25" y="1024"/>
                      </a:lnTo>
                      <a:lnTo>
                        <a:pt x="0" y="1001"/>
                      </a:lnTo>
                      <a:lnTo>
                        <a:pt x="0" y="92"/>
                      </a:lnTo>
                      <a:lnTo>
                        <a:pt x="3" y="67"/>
                      </a:lnTo>
                      <a:lnTo>
                        <a:pt x="12" y="45"/>
                      </a:lnTo>
                      <a:lnTo>
                        <a:pt x="26" y="26"/>
                      </a:lnTo>
                      <a:lnTo>
                        <a:pt x="46" y="12"/>
                      </a:lnTo>
                      <a:lnTo>
                        <a:pt x="67" y="2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E36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 63">
                  <a:extLst>
                    <a:ext uri="{FF2B5EF4-FFF2-40B4-BE49-F238E27FC236}">
                      <a16:creationId xmlns:a16="http://schemas.microsoft.com/office/drawing/2014/main" id="{463B67D1-875B-43A8-A243-50627D740A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338221" y="2267530"/>
                  <a:ext cx="533400" cy="638175"/>
                </a:xfrm>
                <a:custGeom>
                  <a:avLst/>
                  <a:gdLst>
                    <a:gd name="T0" fmla="*/ 1542 w 1679"/>
                    <a:gd name="T1" fmla="*/ 787 h 2009"/>
                    <a:gd name="T2" fmla="*/ 1668 w 1679"/>
                    <a:gd name="T3" fmla="*/ 870 h 2009"/>
                    <a:gd name="T4" fmla="*/ 1677 w 1679"/>
                    <a:gd name="T5" fmla="*/ 1160 h 2009"/>
                    <a:gd name="T6" fmla="*/ 1639 w 1679"/>
                    <a:gd name="T7" fmla="*/ 1353 h 2009"/>
                    <a:gd name="T8" fmla="*/ 1600 w 1679"/>
                    <a:gd name="T9" fmla="*/ 1361 h 2009"/>
                    <a:gd name="T10" fmla="*/ 1467 w 1679"/>
                    <a:gd name="T11" fmla="*/ 2009 h 2009"/>
                    <a:gd name="T12" fmla="*/ 1372 w 1679"/>
                    <a:gd name="T13" fmla="*/ 1462 h 2009"/>
                    <a:gd name="T14" fmla="*/ 1255 w 1679"/>
                    <a:gd name="T15" fmla="*/ 2009 h 2009"/>
                    <a:gd name="T16" fmla="*/ 1194 w 1679"/>
                    <a:gd name="T17" fmla="*/ 1360 h 2009"/>
                    <a:gd name="T18" fmla="*/ 1151 w 1679"/>
                    <a:gd name="T19" fmla="*/ 1343 h 2009"/>
                    <a:gd name="T20" fmla="*/ 1125 w 1679"/>
                    <a:gd name="T21" fmla="*/ 1116 h 2009"/>
                    <a:gd name="T22" fmla="*/ 1140 w 1679"/>
                    <a:gd name="T23" fmla="*/ 846 h 2009"/>
                    <a:gd name="T24" fmla="*/ 1298 w 1679"/>
                    <a:gd name="T25" fmla="*/ 784 h 2009"/>
                    <a:gd name="T26" fmla="*/ 318 w 1679"/>
                    <a:gd name="T27" fmla="*/ 567 h 2009"/>
                    <a:gd name="T28" fmla="*/ 507 w 1679"/>
                    <a:gd name="T29" fmla="*/ 593 h 2009"/>
                    <a:gd name="T30" fmla="*/ 553 w 1679"/>
                    <a:gd name="T31" fmla="*/ 811 h 2009"/>
                    <a:gd name="T32" fmla="*/ 541 w 1679"/>
                    <a:gd name="T33" fmla="*/ 1102 h 2009"/>
                    <a:gd name="T34" fmla="*/ 488 w 1679"/>
                    <a:gd name="T35" fmla="*/ 1145 h 2009"/>
                    <a:gd name="T36" fmla="*/ 449 w 1679"/>
                    <a:gd name="T37" fmla="*/ 1786 h 2009"/>
                    <a:gd name="T38" fmla="*/ 309 w 1679"/>
                    <a:gd name="T39" fmla="*/ 1773 h 2009"/>
                    <a:gd name="T40" fmla="*/ 237 w 1679"/>
                    <a:gd name="T41" fmla="*/ 1786 h 2009"/>
                    <a:gd name="T42" fmla="*/ 95 w 1679"/>
                    <a:gd name="T43" fmla="*/ 1773 h 2009"/>
                    <a:gd name="T44" fmla="*/ 62 w 1679"/>
                    <a:gd name="T45" fmla="*/ 1144 h 2009"/>
                    <a:gd name="T46" fmla="*/ 8 w 1679"/>
                    <a:gd name="T47" fmla="*/ 1046 h 2009"/>
                    <a:gd name="T48" fmla="*/ 2 w 1679"/>
                    <a:gd name="T49" fmla="*/ 764 h 2009"/>
                    <a:gd name="T50" fmla="*/ 67 w 1679"/>
                    <a:gd name="T51" fmla="*/ 581 h 2009"/>
                    <a:gd name="T52" fmla="*/ 263 w 1679"/>
                    <a:gd name="T53" fmla="*/ 567 h 2009"/>
                    <a:gd name="T54" fmla="*/ 1527 w 1679"/>
                    <a:gd name="T55" fmla="*/ 501 h 2009"/>
                    <a:gd name="T56" fmla="*/ 1527 w 1679"/>
                    <a:gd name="T57" fmla="*/ 668 h 2009"/>
                    <a:gd name="T58" fmla="*/ 1374 w 1679"/>
                    <a:gd name="T59" fmla="*/ 730 h 2009"/>
                    <a:gd name="T60" fmla="*/ 1258 w 1679"/>
                    <a:gd name="T61" fmla="*/ 615 h 2009"/>
                    <a:gd name="T62" fmla="*/ 1321 w 1679"/>
                    <a:gd name="T63" fmla="*/ 462 h 2009"/>
                    <a:gd name="T64" fmla="*/ 885 w 1679"/>
                    <a:gd name="T65" fmla="*/ 344 h 2009"/>
                    <a:gd name="T66" fmla="*/ 1075 w 1679"/>
                    <a:gd name="T67" fmla="*/ 371 h 2009"/>
                    <a:gd name="T68" fmla="*/ 1119 w 1679"/>
                    <a:gd name="T69" fmla="*/ 580 h 2009"/>
                    <a:gd name="T70" fmla="*/ 1053 w 1679"/>
                    <a:gd name="T71" fmla="*/ 772 h 2009"/>
                    <a:gd name="T72" fmla="*/ 1014 w 1679"/>
                    <a:gd name="T73" fmla="*/ 1023 h 2009"/>
                    <a:gd name="T74" fmla="*/ 1026 w 1679"/>
                    <a:gd name="T75" fmla="*/ 1326 h 2009"/>
                    <a:gd name="T76" fmla="*/ 1006 w 1679"/>
                    <a:gd name="T77" fmla="*/ 1570 h 2009"/>
                    <a:gd name="T78" fmla="*/ 873 w 1679"/>
                    <a:gd name="T79" fmla="*/ 1535 h 2009"/>
                    <a:gd name="T80" fmla="*/ 792 w 1679"/>
                    <a:gd name="T81" fmla="*/ 1570 h 2009"/>
                    <a:gd name="T82" fmla="*/ 660 w 1679"/>
                    <a:gd name="T83" fmla="*/ 1535 h 2009"/>
                    <a:gd name="T84" fmla="*/ 663 w 1679"/>
                    <a:gd name="T85" fmla="*/ 951 h 2009"/>
                    <a:gd name="T86" fmla="*/ 655 w 1679"/>
                    <a:gd name="T87" fmla="*/ 648 h 2009"/>
                    <a:gd name="T88" fmla="*/ 574 w 1679"/>
                    <a:gd name="T89" fmla="*/ 469 h 2009"/>
                    <a:gd name="T90" fmla="*/ 657 w 1679"/>
                    <a:gd name="T91" fmla="*/ 353 h 2009"/>
                    <a:gd name="T92" fmla="*/ 279 w 1679"/>
                    <a:gd name="T93" fmla="*/ 222 h 2009"/>
                    <a:gd name="T94" fmla="*/ 416 w 1679"/>
                    <a:gd name="T95" fmla="*/ 313 h 2009"/>
                    <a:gd name="T96" fmla="*/ 384 w 1679"/>
                    <a:gd name="T97" fmla="*/ 476 h 2009"/>
                    <a:gd name="T98" fmla="*/ 221 w 1679"/>
                    <a:gd name="T99" fmla="*/ 508 h 2009"/>
                    <a:gd name="T100" fmla="*/ 130 w 1679"/>
                    <a:gd name="T101" fmla="*/ 371 h 2009"/>
                    <a:gd name="T102" fmla="*/ 221 w 1679"/>
                    <a:gd name="T103" fmla="*/ 234 h 2009"/>
                    <a:gd name="T104" fmla="*/ 929 w 1679"/>
                    <a:gd name="T105" fmla="*/ 25 h 2009"/>
                    <a:gd name="T106" fmla="*/ 992 w 1679"/>
                    <a:gd name="T107" fmla="*/ 177 h 2009"/>
                    <a:gd name="T108" fmla="*/ 876 w 1679"/>
                    <a:gd name="T109" fmla="*/ 294 h 2009"/>
                    <a:gd name="T110" fmla="*/ 723 w 1679"/>
                    <a:gd name="T111" fmla="*/ 231 h 2009"/>
                    <a:gd name="T112" fmla="*/ 723 w 1679"/>
                    <a:gd name="T113" fmla="*/ 65 h 20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679" h="2009">
                      <a:moveTo>
                        <a:pt x="1388" y="780"/>
                      </a:moveTo>
                      <a:lnTo>
                        <a:pt x="1414" y="780"/>
                      </a:lnTo>
                      <a:lnTo>
                        <a:pt x="1442" y="781"/>
                      </a:lnTo>
                      <a:lnTo>
                        <a:pt x="1471" y="782"/>
                      </a:lnTo>
                      <a:lnTo>
                        <a:pt x="1504" y="784"/>
                      </a:lnTo>
                      <a:lnTo>
                        <a:pt x="1542" y="787"/>
                      </a:lnTo>
                      <a:lnTo>
                        <a:pt x="1587" y="789"/>
                      </a:lnTo>
                      <a:lnTo>
                        <a:pt x="1611" y="795"/>
                      </a:lnTo>
                      <a:lnTo>
                        <a:pt x="1633" y="807"/>
                      </a:lnTo>
                      <a:lnTo>
                        <a:pt x="1650" y="824"/>
                      </a:lnTo>
                      <a:lnTo>
                        <a:pt x="1663" y="846"/>
                      </a:lnTo>
                      <a:lnTo>
                        <a:pt x="1668" y="870"/>
                      </a:lnTo>
                      <a:lnTo>
                        <a:pt x="1673" y="926"/>
                      </a:lnTo>
                      <a:lnTo>
                        <a:pt x="1675" y="978"/>
                      </a:lnTo>
                      <a:lnTo>
                        <a:pt x="1678" y="1025"/>
                      </a:lnTo>
                      <a:lnTo>
                        <a:pt x="1679" y="1071"/>
                      </a:lnTo>
                      <a:lnTo>
                        <a:pt x="1678" y="1116"/>
                      </a:lnTo>
                      <a:lnTo>
                        <a:pt x="1677" y="1160"/>
                      </a:lnTo>
                      <a:lnTo>
                        <a:pt x="1674" y="1209"/>
                      </a:lnTo>
                      <a:lnTo>
                        <a:pt x="1671" y="1260"/>
                      </a:lnTo>
                      <a:lnTo>
                        <a:pt x="1666" y="1316"/>
                      </a:lnTo>
                      <a:lnTo>
                        <a:pt x="1661" y="1331"/>
                      </a:lnTo>
                      <a:lnTo>
                        <a:pt x="1652" y="1343"/>
                      </a:lnTo>
                      <a:lnTo>
                        <a:pt x="1639" y="1353"/>
                      </a:lnTo>
                      <a:lnTo>
                        <a:pt x="1625" y="1356"/>
                      </a:lnTo>
                      <a:lnTo>
                        <a:pt x="1616" y="1358"/>
                      </a:lnTo>
                      <a:lnTo>
                        <a:pt x="1613" y="1359"/>
                      </a:lnTo>
                      <a:lnTo>
                        <a:pt x="1611" y="1360"/>
                      </a:lnTo>
                      <a:lnTo>
                        <a:pt x="1609" y="1360"/>
                      </a:lnTo>
                      <a:lnTo>
                        <a:pt x="1600" y="1361"/>
                      </a:lnTo>
                      <a:lnTo>
                        <a:pt x="1586" y="1973"/>
                      </a:lnTo>
                      <a:lnTo>
                        <a:pt x="1582" y="1987"/>
                      </a:lnTo>
                      <a:lnTo>
                        <a:pt x="1575" y="1998"/>
                      </a:lnTo>
                      <a:lnTo>
                        <a:pt x="1563" y="2007"/>
                      </a:lnTo>
                      <a:lnTo>
                        <a:pt x="1548" y="2009"/>
                      </a:lnTo>
                      <a:lnTo>
                        <a:pt x="1467" y="2009"/>
                      </a:lnTo>
                      <a:lnTo>
                        <a:pt x="1453" y="2007"/>
                      </a:lnTo>
                      <a:lnTo>
                        <a:pt x="1442" y="1998"/>
                      </a:lnTo>
                      <a:lnTo>
                        <a:pt x="1434" y="1987"/>
                      </a:lnTo>
                      <a:lnTo>
                        <a:pt x="1431" y="1973"/>
                      </a:lnTo>
                      <a:lnTo>
                        <a:pt x="1431" y="1462"/>
                      </a:lnTo>
                      <a:lnTo>
                        <a:pt x="1372" y="1462"/>
                      </a:lnTo>
                      <a:lnTo>
                        <a:pt x="1372" y="1973"/>
                      </a:lnTo>
                      <a:lnTo>
                        <a:pt x="1370" y="1987"/>
                      </a:lnTo>
                      <a:lnTo>
                        <a:pt x="1361" y="1998"/>
                      </a:lnTo>
                      <a:lnTo>
                        <a:pt x="1350" y="2007"/>
                      </a:lnTo>
                      <a:lnTo>
                        <a:pt x="1336" y="2009"/>
                      </a:lnTo>
                      <a:lnTo>
                        <a:pt x="1255" y="2009"/>
                      </a:lnTo>
                      <a:lnTo>
                        <a:pt x="1240" y="2007"/>
                      </a:lnTo>
                      <a:lnTo>
                        <a:pt x="1228" y="1998"/>
                      </a:lnTo>
                      <a:lnTo>
                        <a:pt x="1221" y="1987"/>
                      </a:lnTo>
                      <a:lnTo>
                        <a:pt x="1217" y="1973"/>
                      </a:lnTo>
                      <a:lnTo>
                        <a:pt x="1203" y="1361"/>
                      </a:lnTo>
                      <a:lnTo>
                        <a:pt x="1194" y="1360"/>
                      </a:lnTo>
                      <a:lnTo>
                        <a:pt x="1192" y="1360"/>
                      </a:lnTo>
                      <a:lnTo>
                        <a:pt x="1191" y="1359"/>
                      </a:lnTo>
                      <a:lnTo>
                        <a:pt x="1187" y="1358"/>
                      </a:lnTo>
                      <a:lnTo>
                        <a:pt x="1178" y="1356"/>
                      </a:lnTo>
                      <a:lnTo>
                        <a:pt x="1164" y="1353"/>
                      </a:lnTo>
                      <a:lnTo>
                        <a:pt x="1151" y="1343"/>
                      </a:lnTo>
                      <a:lnTo>
                        <a:pt x="1142" y="1331"/>
                      </a:lnTo>
                      <a:lnTo>
                        <a:pt x="1137" y="1316"/>
                      </a:lnTo>
                      <a:lnTo>
                        <a:pt x="1133" y="1260"/>
                      </a:lnTo>
                      <a:lnTo>
                        <a:pt x="1129" y="1209"/>
                      </a:lnTo>
                      <a:lnTo>
                        <a:pt x="1126" y="1160"/>
                      </a:lnTo>
                      <a:lnTo>
                        <a:pt x="1125" y="1116"/>
                      </a:lnTo>
                      <a:lnTo>
                        <a:pt x="1124" y="1071"/>
                      </a:lnTo>
                      <a:lnTo>
                        <a:pt x="1125" y="1025"/>
                      </a:lnTo>
                      <a:lnTo>
                        <a:pt x="1128" y="978"/>
                      </a:lnTo>
                      <a:lnTo>
                        <a:pt x="1130" y="926"/>
                      </a:lnTo>
                      <a:lnTo>
                        <a:pt x="1134" y="870"/>
                      </a:lnTo>
                      <a:lnTo>
                        <a:pt x="1140" y="846"/>
                      </a:lnTo>
                      <a:lnTo>
                        <a:pt x="1153" y="824"/>
                      </a:lnTo>
                      <a:lnTo>
                        <a:pt x="1170" y="807"/>
                      </a:lnTo>
                      <a:lnTo>
                        <a:pt x="1192" y="795"/>
                      </a:lnTo>
                      <a:lnTo>
                        <a:pt x="1216" y="789"/>
                      </a:lnTo>
                      <a:lnTo>
                        <a:pt x="1261" y="787"/>
                      </a:lnTo>
                      <a:lnTo>
                        <a:pt x="1298" y="784"/>
                      </a:lnTo>
                      <a:lnTo>
                        <a:pt x="1332" y="782"/>
                      </a:lnTo>
                      <a:lnTo>
                        <a:pt x="1361" y="781"/>
                      </a:lnTo>
                      <a:lnTo>
                        <a:pt x="1388" y="780"/>
                      </a:lnTo>
                      <a:close/>
                      <a:moveTo>
                        <a:pt x="263" y="567"/>
                      </a:moveTo>
                      <a:lnTo>
                        <a:pt x="290" y="567"/>
                      </a:lnTo>
                      <a:lnTo>
                        <a:pt x="318" y="567"/>
                      </a:lnTo>
                      <a:lnTo>
                        <a:pt x="347" y="568"/>
                      </a:lnTo>
                      <a:lnTo>
                        <a:pt x="379" y="570"/>
                      </a:lnTo>
                      <a:lnTo>
                        <a:pt x="418" y="573"/>
                      </a:lnTo>
                      <a:lnTo>
                        <a:pt x="463" y="575"/>
                      </a:lnTo>
                      <a:lnTo>
                        <a:pt x="487" y="581"/>
                      </a:lnTo>
                      <a:lnTo>
                        <a:pt x="507" y="593"/>
                      </a:lnTo>
                      <a:lnTo>
                        <a:pt x="526" y="612"/>
                      </a:lnTo>
                      <a:lnTo>
                        <a:pt x="538" y="632"/>
                      </a:lnTo>
                      <a:lnTo>
                        <a:pt x="544" y="656"/>
                      </a:lnTo>
                      <a:lnTo>
                        <a:pt x="549" y="713"/>
                      </a:lnTo>
                      <a:lnTo>
                        <a:pt x="551" y="764"/>
                      </a:lnTo>
                      <a:lnTo>
                        <a:pt x="553" y="811"/>
                      </a:lnTo>
                      <a:lnTo>
                        <a:pt x="553" y="857"/>
                      </a:lnTo>
                      <a:lnTo>
                        <a:pt x="553" y="902"/>
                      </a:lnTo>
                      <a:lnTo>
                        <a:pt x="552" y="948"/>
                      </a:lnTo>
                      <a:lnTo>
                        <a:pt x="550" y="995"/>
                      </a:lnTo>
                      <a:lnTo>
                        <a:pt x="546" y="1046"/>
                      </a:lnTo>
                      <a:lnTo>
                        <a:pt x="541" y="1102"/>
                      </a:lnTo>
                      <a:lnTo>
                        <a:pt x="536" y="1117"/>
                      </a:lnTo>
                      <a:lnTo>
                        <a:pt x="527" y="1130"/>
                      </a:lnTo>
                      <a:lnTo>
                        <a:pt x="515" y="1139"/>
                      </a:lnTo>
                      <a:lnTo>
                        <a:pt x="500" y="1142"/>
                      </a:lnTo>
                      <a:lnTo>
                        <a:pt x="491" y="1144"/>
                      </a:lnTo>
                      <a:lnTo>
                        <a:pt x="488" y="1145"/>
                      </a:lnTo>
                      <a:lnTo>
                        <a:pt x="487" y="1146"/>
                      </a:lnTo>
                      <a:lnTo>
                        <a:pt x="484" y="1147"/>
                      </a:lnTo>
                      <a:lnTo>
                        <a:pt x="476" y="1147"/>
                      </a:lnTo>
                      <a:lnTo>
                        <a:pt x="460" y="1759"/>
                      </a:lnTo>
                      <a:lnTo>
                        <a:pt x="458" y="1773"/>
                      </a:lnTo>
                      <a:lnTo>
                        <a:pt x="449" y="1786"/>
                      </a:lnTo>
                      <a:lnTo>
                        <a:pt x="439" y="1793"/>
                      </a:lnTo>
                      <a:lnTo>
                        <a:pt x="424" y="1796"/>
                      </a:lnTo>
                      <a:lnTo>
                        <a:pt x="343" y="1796"/>
                      </a:lnTo>
                      <a:lnTo>
                        <a:pt x="328" y="1793"/>
                      </a:lnTo>
                      <a:lnTo>
                        <a:pt x="316" y="1786"/>
                      </a:lnTo>
                      <a:lnTo>
                        <a:pt x="309" y="1773"/>
                      </a:lnTo>
                      <a:lnTo>
                        <a:pt x="306" y="1759"/>
                      </a:lnTo>
                      <a:lnTo>
                        <a:pt x="306" y="1247"/>
                      </a:lnTo>
                      <a:lnTo>
                        <a:pt x="247" y="1247"/>
                      </a:lnTo>
                      <a:lnTo>
                        <a:pt x="247" y="1759"/>
                      </a:lnTo>
                      <a:lnTo>
                        <a:pt x="245" y="1773"/>
                      </a:lnTo>
                      <a:lnTo>
                        <a:pt x="237" y="1786"/>
                      </a:lnTo>
                      <a:lnTo>
                        <a:pt x="225" y="1793"/>
                      </a:lnTo>
                      <a:lnTo>
                        <a:pt x="210" y="1796"/>
                      </a:lnTo>
                      <a:lnTo>
                        <a:pt x="130" y="1796"/>
                      </a:lnTo>
                      <a:lnTo>
                        <a:pt x="116" y="1793"/>
                      </a:lnTo>
                      <a:lnTo>
                        <a:pt x="104" y="1786"/>
                      </a:lnTo>
                      <a:lnTo>
                        <a:pt x="95" y="1773"/>
                      </a:lnTo>
                      <a:lnTo>
                        <a:pt x="93" y="1759"/>
                      </a:lnTo>
                      <a:lnTo>
                        <a:pt x="77" y="1147"/>
                      </a:lnTo>
                      <a:lnTo>
                        <a:pt x="70" y="1147"/>
                      </a:lnTo>
                      <a:lnTo>
                        <a:pt x="66" y="1146"/>
                      </a:lnTo>
                      <a:lnTo>
                        <a:pt x="66" y="1145"/>
                      </a:lnTo>
                      <a:lnTo>
                        <a:pt x="62" y="1144"/>
                      </a:lnTo>
                      <a:lnTo>
                        <a:pt x="54" y="1142"/>
                      </a:lnTo>
                      <a:lnTo>
                        <a:pt x="38" y="1139"/>
                      </a:lnTo>
                      <a:lnTo>
                        <a:pt x="26" y="1130"/>
                      </a:lnTo>
                      <a:lnTo>
                        <a:pt x="17" y="1117"/>
                      </a:lnTo>
                      <a:lnTo>
                        <a:pt x="13" y="1102"/>
                      </a:lnTo>
                      <a:lnTo>
                        <a:pt x="8" y="1046"/>
                      </a:lnTo>
                      <a:lnTo>
                        <a:pt x="4" y="995"/>
                      </a:lnTo>
                      <a:lnTo>
                        <a:pt x="2" y="948"/>
                      </a:lnTo>
                      <a:lnTo>
                        <a:pt x="0" y="902"/>
                      </a:lnTo>
                      <a:lnTo>
                        <a:pt x="0" y="857"/>
                      </a:lnTo>
                      <a:lnTo>
                        <a:pt x="1" y="811"/>
                      </a:lnTo>
                      <a:lnTo>
                        <a:pt x="2" y="764"/>
                      </a:lnTo>
                      <a:lnTo>
                        <a:pt x="6" y="713"/>
                      </a:lnTo>
                      <a:lnTo>
                        <a:pt x="9" y="656"/>
                      </a:lnTo>
                      <a:lnTo>
                        <a:pt x="15" y="632"/>
                      </a:lnTo>
                      <a:lnTo>
                        <a:pt x="27" y="612"/>
                      </a:lnTo>
                      <a:lnTo>
                        <a:pt x="46" y="593"/>
                      </a:lnTo>
                      <a:lnTo>
                        <a:pt x="67" y="581"/>
                      </a:lnTo>
                      <a:lnTo>
                        <a:pt x="90" y="575"/>
                      </a:lnTo>
                      <a:lnTo>
                        <a:pt x="136" y="573"/>
                      </a:lnTo>
                      <a:lnTo>
                        <a:pt x="174" y="570"/>
                      </a:lnTo>
                      <a:lnTo>
                        <a:pt x="206" y="568"/>
                      </a:lnTo>
                      <a:lnTo>
                        <a:pt x="237" y="567"/>
                      </a:lnTo>
                      <a:lnTo>
                        <a:pt x="263" y="567"/>
                      </a:lnTo>
                      <a:close/>
                      <a:moveTo>
                        <a:pt x="1403" y="436"/>
                      </a:moveTo>
                      <a:lnTo>
                        <a:pt x="1434" y="439"/>
                      </a:lnTo>
                      <a:lnTo>
                        <a:pt x="1461" y="448"/>
                      </a:lnTo>
                      <a:lnTo>
                        <a:pt x="1487" y="462"/>
                      </a:lnTo>
                      <a:lnTo>
                        <a:pt x="1509" y="480"/>
                      </a:lnTo>
                      <a:lnTo>
                        <a:pt x="1527" y="501"/>
                      </a:lnTo>
                      <a:lnTo>
                        <a:pt x="1541" y="527"/>
                      </a:lnTo>
                      <a:lnTo>
                        <a:pt x="1550" y="555"/>
                      </a:lnTo>
                      <a:lnTo>
                        <a:pt x="1552" y="585"/>
                      </a:lnTo>
                      <a:lnTo>
                        <a:pt x="1550" y="615"/>
                      </a:lnTo>
                      <a:lnTo>
                        <a:pt x="1541" y="643"/>
                      </a:lnTo>
                      <a:lnTo>
                        <a:pt x="1527" y="668"/>
                      </a:lnTo>
                      <a:lnTo>
                        <a:pt x="1509" y="690"/>
                      </a:lnTo>
                      <a:lnTo>
                        <a:pt x="1487" y="708"/>
                      </a:lnTo>
                      <a:lnTo>
                        <a:pt x="1461" y="722"/>
                      </a:lnTo>
                      <a:lnTo>
                        <a:pt x="1434" y="730"/>
                      </a:lnTo>
                      <a:lnTo>
                        <a:pt x="1403" y="734"/>
                      </a:lnTo>
                      <a:lnTo>
                        <a:pt x="1374" y="730"/>
                      </a:lnTo>
                      <a:lnTo>
                        <a:pt x="1347" y="722"/>
                      </a:lnTo>
                      <a:lnTo>
                        <a:pt x="1321" y="708"/>
                      </a:lnTo>
                      <a:lnTo>
                        <a:pt x="1298" y="690"/>
                      </a:lnTo>
                      <a:lnTo>
                        <a:pt x="1280" y="668"/>
                      </a:lnTo>
                      <a:lnTo>
                        <a:pt x="1267" y="643"/>
                      </a:lnTo>
                      <a:lnTo>
                        <a:pt x="1258" y="615"/>
                      </a:lnTo>
                      <a:lnTo>
                        <a:pt x="1255" y="585"/>
                      </a:lnTo>
                      <a:lnTo>
                        <a:pt x="1258" y="555"/>
                      </a:lnTo>
                      <a:lnTo>
                        <a:pt x="1267" y="527"/>
                      </a:lnTo>
                      <a:lnTo>
                        <a:pt x="1280" y="501"/>
                      </a:lnTo>
                      <a:lnTo>
                        <a:pt x="1298" y="480"/>
                      </a:lnTo>
                      <a:lnTo>
                        <a:pt x="1321" y="462"/>
                      </a:lnTo>
                      <a:lnTo>
                        <a:pt x="1347" y="448"/>
                      </a:lnTo>
                      <a:lnTo>
                        <a:pt x="1374" y="439"/>
                      </a:lnTo>
                      <a:lnTo>
                        <a:pt x="1403" y="436"/>
                      </a:lnTo>
                      <a:close/>
                      <a:moveTo>
                        <a:pt x="830" y="343"/>
                      </a:moveTo>
                      <a:lnTo>
                        <a:pt x="857" y="343"/>
                      </a:lnTo>
                      <a:lnTo>
                        <a:pt x="885" y="344"/>
                      </a:lnTo>
                      <a:lnTo>
                        <a:pt x="914" y="346"/>
                      </a:lnTo>
                      <a:lnTo>
                        <a:pt x="946" y="347"/>
                      </a:lnTo>
                      <a:lnTo>
                        <a:pt x="985" y="349"/>
                      </a:lnTo>
                      <a:lnTo>
                        <a:pt x="1030" y="353"/>
                      </a:lnTo>
                      <a:lnTo>
                        <a:pt x="1054" y="358"/>
                      </a:lnTo>
                      <a:lnTo>
                        <a:pt x="1075" y="371"/>
                      </a:lnTo>
                      <a:lnTo>
                        <a:pt x="1093" y="388"/>
                      </a:lnTo>
                      <a:lnTo>
                        <a:pt x="1105" y="410"/>
                      </a:lnTo>
                      <a:lnTo>
                        <a:pt x="1111" y="433"/>
                      </a:lnTo>
                      <a:lnTo>
                        <a:pt x="1114" y="486"/>
                      </a:lnTo>
                      <a:lnTo>
                        <a:pt x="1118" y="535"/>
                      </a:lnTo>
                      <a:lnTo>
                        <a:pt x="1119" y="580"/>
                      </a:lnTo>
                      <a:lnTo>
                        <a:pt x="1120" y="624"/>
                      </a:lnTo>
                      <a:lnTo>
                        <a:pt x="1120" y="665"/>
                      </a:lnTo>
                      <a:lnTo>
                        <a:pt x="1119" y="707"/>
                      </a:lnTo>
                      <a:lnTo>
                        <a:pt x="1094" y="726"/>
                      </a:lnTo>
                      <a:lnTo>
                        <a:pt x="1072" y="748"/>
                      </a:lnTo>
                      <a:lnTo>
                        <a:pt x="1053" y="772"/>
                      </a:lnTo>
                      <a:lnTo>
                        <a:pt x="1038" y="800"/>
                      </a:lnTo>
                      <a:lnTo>
                        <a:pt x="1029" y="830"/>
                      </a:lnTo>
                      <a:lnTo>
                        <a:pt x="1023" y="862"/>
                      </a:lnTo>
                      <a:lnTo>
                        <a:pt x="1019" y="920"/>
                      </a:lnTo>
                      <a:lnTo>
                        <a:pt x="1015" y="973"/>
                      </a:lnTo>
                      <a:lnTo>
                        <a:pt x="1014" y="1023"/>
                      </a:lnTo>
                      <a:lnTo>
                        <a:pt x="1013" y="1071"/>
                      </a:lnTo>
                      <a:lnTo>
                        <a:pt x="1013" y="1117"/>
                      </a:lnTo>
                      <a:lnTo>
                        <a:pt x="1015" y="1165"/>
                      </a:lnTo>
                      <a:lnTo>
                        <a:pt x="1018" y="1215"/>
                      </a:lnTo>
                      <a:lnTo>
                        <a:pt x="1021" y="1268"/>
                      </a:lnTo>
                      <a:lnTo>
                        <a:pt x="1026" y="1326"/>
                      </a:lnTo>
                      <a:lnTo>
                        <a:pt x="1029" y="1341"/>
                      </a:lnTo>
                      <a:lnTo>
                        <a:pt x="1032" y="1355"/>
                      </a:lnTo>
                      <a:lnTo>
                        <a:pt x="1027" y="1535"/>
                      </a:lnTo>
                      <a:lnTo>
                        <a:pt x="1025" y="1550"/>
                      </a:lnTo>
                      <a:lnTo>
                        <a:pt x="1016" y="1562"/>
                      </a:lnTo>
                      <a:lnTo>
                        <a:pt x="1006" y="1570"/>
                      </a:lnTo>
                      <a:lnTo>
                        <a:pt x="991" y="1573"/>
                      </a:lnTo>
                      <a:lnTo>
                        <a:pt x="910" y="1573"/>
                      </a:lnTo>
                      <a:lnTo>
                        <a:pt x="896" y="1570"/>
                      </a:lnTo>
                      <a:lnTo>
                        <a:pt x="883" y="1562"/>
                      </a:lnTo>
                      <a:lnTo>
                        <a:pt x="876" y="1550"/>
                      </a:lnTo>
                      <a:lnTo>
                        <a:pt x="873" y="1535"/>
                      </a:lnTo>
                      <a:lnTo>
                        <a:pt x="873" y="1025"/>
                      </a:lnTo>
                      <a:lnTo>
                        <a:pt x="815" y="1025"/>
                      </a:lnTo>
                      <a:lnTo>
                        <a:pt x="815" y="1535"/>
                      </a:lnTo>
                      <a:lnTo>
                        <a:pt x="812" y="1550"/>
                      </a:lnTo>
                      <a:lnTo>
                        <a:pt x="804" y="1562"/>
                      </a:lnTo>
                      <a:lnTo>
                        <a:pt x="792" y="1570"/>
                      </a:lnTo>
                      <a:lnTo>
                        <a:pt x="777" y="1573"/>
                      </a:lnTo>
                      <a:lnTo>
                        <a:pt x="697" y="1573"/>
                      </a:lnTo>
                      <a:lnTo>
                        <a:pt x="683" y="1570"/>
                      </a:lnTo>
                      <a:lnTo>
                        <a:pt x="671" y="1562"/>
                      </a:lnTo>
                      <a:lnTo>
                        <a:pt x="662" y="1550"/>
                      </a:lnTo>
                      <a:lnTo>
                        <a:pt x="660" y="1535"/>
                      </a:lnTo>
                      <a:lnTo>
                        <a:pt x="649" y="1124"/>
                      </a:lnTo>
                      <a:lnTo>
                        <a:pt x="650" y="1118"/>
                      </a:lnTo>
                      <a:lnTo>
                        <a:pt x="651" y="1113"/>
                      </a:lnTo>
                      <a:lnTo>
                        <a:pt x="657" y="1054"/>
                      </a:lnTo>
                      <a:lnTo>
                        <a:pt x="661" y="1001"/>
                      </a:lnTo>
                      <a:lnTo>
                        <a:pt x="663" y="951"/>
                      </a:lnTo>
                      <a:lnTo>
                        <a:pt x="665" y="904"/>
                      </a:lnTo>
                      <a:lnTo>
                        <a:pt x="666" y="857"/>
                      </a:lnTo>
                      <a:lnTo>
                        <a:pt x="665" y="810"/>
                      </a:lnTo>
                      <a:lnTo>
                        <a:pt x="662" y="759"/>
                      </a:lnTo>
                      <a:lnTo>
                        <a:pt x="660" y="706"/>
                      </a:lnTo>
                      <a:lnTo>
                        <a:pt x="655" y="648"/>
                      </a:lnTo>
                      <a:lnTo>
                        <a:pt x="649" y="613"/>
                      </a:lnTo>
                      <a:lnTo>
                        <a:pt x="637" y="580"/>
                      </a:lnTo>
                      <a:lnTo>
                        <a:pt x="620" y="551"/>
                      </a:lnTo>
                      <a:lnTo>
                        <a:pt x="598" y="524"/>
                      </a:lnTo>
                      <a:lnTo>
                        <a:pt x="572" y="501"/>
                      </a:lnTo>
                      <a:lnTo>
                        <a:pt x="574" y="469"/>
                      </a:lnTo>
                      <a:lnTo>
                        <a:pt x="576" y="433"/>
                      </a:lnTo>
                      <a:lnTo>
                        <a:pt x="582" y="410"/>
                      </a:lnTo>
                      <a:lnTo>
                        <a:pt x="594" y="388"/>
                      </a:lnTo>
                      <a:lnTo>
                        <a:pt x="613" y="371"/>
                      </a:lnTo>
                      <a:lnTo>
                        <a:pt x="634" y="358"/>
                      </a:lnTo>
                      <a:lnTo>
                        <a:pt x="657" y="353"/>
                      </a:lnTo>
                      <a:lnTo>
                        <a:pt x="703" y="349"/>
                      </a:lnTo>
                      <a:lnTo>
                        <a:pt x="741" y="347"/>
                      </a:lnTo>
                      <a:lnTo>
                        <a:pt x="773" y="346"/>
                      </a:lnTo>
                      <a:lnTo>
                        <a:pt x="804" y="344"/>
                      </a:lnTo>
                      <a:lnTo>
                        <a:pt x="830" y="343"/>
                      </a:lnTo>
                      <a:close/>
                      <a:moveTo>
                        <a:pt x="279" y="222"/>
                      </a:moveTo>
                      <a:lnTo>
                        <a:pt x="309" y="226"/>
                      </a:lnTo>
                      <a:lnTo>
                        <a:pt x="337" y="234"/>
                      </a:lnTo>
                      <a:lnTo>
                        <a:pt x="362" y="248"/>
                      </a:lnTo>
                      <a:lnTo>
                        <a:pt x="384" y="266"/>
                      </a:lnTo>
                      <a:lnTo>
                        <a:pt x="402" y="287"/>
                      </a:lnTo>
                      <a:lnTo>
                        <a:pt x="416" y="313"/>
                      </a:lnTo>
                      <a:lnTo>
                        <a:pt x="425" y="341"/>
                      </a:lnTo>
                      <a:lnTo>
                        <a:pt x="428" y="371"/>
                      </a:lnTo>
                      <a:lnTo>
                        <a:pt x="425" y="401"/>
                      </a:lnTo>
                      <a:lnTo>
                        <a:pt x="416" y="429"/>
                      </a:lnTo>
                      <a:lnTo>
                        <a:pt x="402" y="454"/>
                      </a:lnTo>
                      <a:lnTo>
                        <a:pt x="384" y="476"/>
                      </a:lnTo>
                      <a:lnTo>
                        <a:pt x="362" y="494"/>
                      </a:lnTo>
                      <a:lnTo>
                        <a:pt x="337" y="508"/>
                      </a:lnTo>
                      <a:lnTo>
                        <a:pt x="309" y="517"/>
                      </a:lnTo>
                      <a:lnTo>
                        <a:pt x="279" y="520"/>
                      </a:lnTo>
                      <a:lnTo>
                        <a:pt x="249" y="517"/>
                      </a:lnTo>
                      <a:lnTo>
                        <a:pt x="221" y="508"/>
                      </a:lnTo>
                      <a:lnTo>
                        <a:pt x="195" y="494"/>
                      </a:lnTo>
                      <a:lnTo>
                        <a:pt x="174" y="476"/>
                      </a:lnTo>
                      <a:lnTo>
                        <a:pt x="156" y="454"/>
                      </a:lnTo>
                      <a:lnTo>
                        <a:pt x="142" y="429"/>
                      </a:lnTo>
                      <a:lnTo>
                        <a:pt x="134" y="401"/>
                      </a:lnTo>
                      <a:lnTo>
                        <a:pt x="130" y="371"/>
                      </a:lnTo>
                      <a:lnTo>
                        <a:pt x="134" y="341"/>
                      </a:lnTo>
                      <a:lnTo>
                        <a:pt x="142" y="313"/>
                      </a:lnTo>
                      <a:lnTo>
                        <a:pt x="156" y="287"/>
                      </a:lnTo>
                      <a:lnTo>
                        <a:pt x="174" y="266"/>
                      </a:lnTo>
                      <a:lnTo>
                        <a:pt x="195" y="248"/>
                      </a:lnTo>
                      <a:lnTo>
                        <a:pt x="221" y="234"/>
                      </a:lnTo>
                      <a:lnTo>
                        <a:pt x="249" y="226"/>
                      </a:lnTo>
                      <a:lnTo>
                        <a:pt x="279" y="222"/>
                      </a:lnTo>
                      <a:close/>
                      <a:moveTo>
                        <a:pt x="846" y="0"/>
                      </a:moveTo>
                      <a:lnTo>
                        <a:pt x="876" y="2"/>
                      </a:lnTo>
                      <a:lnTo>
                        <a:pt x="904" y="11"/>
                      </a:lnTo>
                      <a:lnTo>
                        <a:pt x="929" y="25"/>
                      </a:lnTo>
                      <a:lnTo>
                        <a:pt x="951" y="43"/>
                      </a:lnTo>
                      <a:lnTo>
                        <a:pt x="969" y="65"/>
                      </a:lnTo>
                      <a:lnTo>
                        <a:pt x="983" y="90"/>
                      </a:lnTo>
                      <a:lnTo>
                        <a:pt x="992" y="118"/>
                      </a:lnTo>
                      <a:lnTo>
                        <a:pt x="995" y="148"/>
                      </a:lnTo>
                      <a:lnTo>
                        <a:pt x="992" y="177"/>
                      </a:lnTo>
                      <a:lnTo>
                        <a:pt x="983" y="205"/>
                      </a:lnTo>
                      <a:lnTo>
                        <a:pt x="969" y="231"/>
                      </a:lnTo>
                      <a:lnTo>
                        <a:pt x="951" y="254"/>
                      </a:lnTo>
                      <a:lnTo>
                        <a:pt x="929" y="272"/>
                      </a:lnTo>
                      <a:lnTo>
                        <a:pt x="904" y="285"/>
                      </a:lnTo>
                      <a:lnTo>
                        <a:pt x="876" y="294"/>
                      </a:lnTo>
                      <a:lnTo>
                        <a:pt x="846" y="297"/>
                      </a:lnTo>
                      <a:lnTo>
                        <a:pt x="816" y="294"/>
                      </a:lnTo>
                      <a:lnTo>
                        <a:pt x="788" y="285"/>
                      </a:lnTo>
                      <a:lnTo>
                        <a:pt x="763" y="272"/>
                      </a:lnTo>
                      <a:lnTo>
                        <a:pt x="741" y="254"/>
                      </a:lnTo>
                      <a:lnTo>
                        <a:pt x="723" y="231"/>
                      </a:lnTo>
                      <a:lnTo>
                        <a:pt x="709" y="205"/>
                      </a:lnTo>
                      <a:lnTo>
                        <a:pt x="701" y="177"/>
                      </a:lnTo>
                      <a:lnTo>
                        <a:pt x="697" y="148"/>
                      </a:lnTo>
                      <a:lnTo>
                        <a:pt x="701" y="118"/>
                      </a:lnTo>
                      <a:lnTo>
                        <a:pt x="709" y="90"/>
                      </a:lnTo>
                      <a:lnTo>
                        <a:pt x="723" y="65"/>
                      </a:lnTo>
                      <a:lnTo>
                        <a:pt x="741" y="43"/>
                      </a:lnTo>
                      <a:lnTo>
                        <a:pt x="763" y="25"/>
                      </a:lnTo>
                      <a:lnTo>
                        <a:pt x="788" y="11"/>
                      </a:lnTo>
                      <a:lnTo>
                        <a:pt x="816" y="2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38C3A8E-C609-4737-9AE9-82F38CDC12D7}"/>
                  </a:ext>
                </a:extLst>
              </p:cNvPr>
              <p:cNvSpPr/>
              <p:nvPr/>
            </p:nvSpPr>
            <p:spPr>
              <a:xfrm>
                <a:off x="5056120" y="5916452"/>
                <a:ext cx="4584764" cy="627195"/>
              </a:xfrm>
              <a:custGeom>
                <a:avLst/>
                <a:gdLst>
                  <a:gd name="connsiteX0" fmla="*/ 0 w 1965158"/>
                  <a:gd name="connsiteY0" fmla="*/ 324853 h 453711"/>
                  <a:gd name="connsiteX1" fmla="*/ 950495 w 1965158"/>
                  <a:gd name="connsiteY1" fmla="*/ 445169 h 453711"/>
                  <a:gd name="connsiteX2" fmla="*/ 1399674 w 1965158"/>
                  <a:gd name="connsiteY2" fmla="*/ 116305 h 453711"/>
                  <a:gd name="connsiteX3" fmla="*/ 1965158 w 1965158"/>
                  <a:gd name="connsiteY3" fmla="*/ 0 h 453711"/>
                  <a:gd name="connsiteX0" fmla="*/ 0 w 1965158"/>
                  <a:gd name="connsiteY0" fmla="*/ 324853 h 452104"/>
                  <a:gd name="connsiteX1" fmla="*/ 950495 w 1965158"/>
                  <a:gd name="connsiteY1" fmla="*/ 445169 h 452104"/>
                  <a:gd name="connsiteX2" fmla="*/ 1451811 w 1965158"/>
                  <a:gd name="connsiteY2" fmla="*/ 144379 h 452104"/>
                  <a:gd name="connsiteX3" fmla="*/ 1965158 w 1965158"/>
                  <a:gd name="connsiteY3" fmla="*/ 0 h 452104"/>
                  <a:gd name="connsiteX0" fmla="*/ 0 w 2049379"/>
                  <a:gd name="connsiteY0" fmla="*/ 308811 h 436062"/>
                  <a:gd name="connsiteX1" fmla="*/ 950495 w 2049379"/>
                  <a:gd name="connsiteY1" fmla="*/ 429127 h 436062"/>
                  <a:gd name="connsiteX2" fmla="*/ 1451811 w 2049379"/>
                  <a:gd name="connsiteY2" fmla="*/ 128337 h 436062"/>
                  <a:gd name="connsiteX3" fmla="*/ 2049379 w 2049379"/>
                  <a:gd name="connsiteY3" fmla="*/ 0 h 436062"/>
                  <a:gd name="connsiteX0" fmla="*/ 0 w 2049379"/>
                  <a:gd name="connsiteY0" fmla="*/ 308811 h 428621"/>
                  <a:gd name="connsiteX1" fmla="*/ 858253 w 2049379"/>
                  <a:gd name="connsiteY1" fmla="*/ 421106 h 428621"/>
                  <a:gd name="connsiteX2" fmla="*/ 1451811 w 2049379"/>
                  <a:gd name="connsiteY2" fmla="*/ 128337 h 428621"/>
                  <a:gd name="connsiteX3" fmla="*/ 2049379 w 2049379"/>
                  <a:gd name="connsiteY3" fmla="*/ 0 h 428621"/>
                  <a:gd name="connsiteX0" fmla="*/ 0 w 2049379"/>
                  <a:gd name="connsiteY0" fmla="*/ 308811 h 747609"/>
                  <a:gd name="connsiteX1" fmla="*/ 858253 w 2049379"/>
                  <a:gd name="connsiteY1" fmla="*/ 745958 h 747609"/>
                  <a:gd name="connsiteX2" fmla="*/ 1451811 w 2049379"/>
                  <a:gd name="connsiteY2" fmla="*/ 128337 h 747609"/>
                  <a:gd name="connsiteX3" fmla="*/ 2049379 w 2049379"/>
                  <a:gd name="connsiteY3" fmla="*/ 0 h 747609"/>
                  <a:gd name="connsiteX0" fmla="*/ 0 w 2049379"/>
                  <a:gd name="connsiteY0" fmla="*/ 308811 h 745998"/>
                  <a:gd name="connsiteX1" fmla="*/ 858253 w 2049379"/>
                  <a:gd name="connsiteY1" fmla="*/ 745958 h 745998"/>
                  <a:gd name="connsiteX2" fmla="*/ 1551550 w 2049379"/>
                  <a:gd name="connsiteY2" fmla="*/ 332874 h 745998"/>
                  <a:gd name="connsiteX3" fmla="*/ 2049379 w 2049379"/>
                  <a:gd name="connsiteY3" fmla="*/ 0 h 745998"/>
                  <a:gd name="connsiteX0" fmla="*/ 0 w 2049379"/>
                  <a:gd name="connsiteY0" fmla="*/ 308811 h 745998"/>
                  <a:gd name="connsiteX1" fmla="*/ 858253 w 2049379"/>
                  <a:gd name="connsiteY1" fmla="*/ 745958 h 745998"/>
                  <a:gd name="connsiteX2" fmla="*/ 1551550 w 2049379"/>
                  <a:gd name="connsiteY2" fmla="*/ 332874 h 745998"/>
                  <a:gd name="connsiteX3" fmla="*/ 2049379 w 2049379"/>
                  <a:gd name="connsiteY3" fmla="*/ 0 h 745998"/>
                  <a:gd name="connsiteX0" fmla="*/ 0 w 2049379"/>
                  <a:gd name="connsiteY0" fmla="*/ 308811 h 746018"/>
                  <a:gd name="connsiteX1" fmla="*/ 858253 w 2049379"/>
                  <a:gd name="connsiteY1" fmla="*/ 745958 h 746018"/>
                  <a:gd name="connsiteX2" fmla="*/ 1551550 w 2049379"/>
                  <a:gd name="connsiteY2" fmla="*/ 332874 h 746018"/>
                  <a:gd name="connsiteX3" fmla="*/ 2049379 w 2049379"/>
                  <a:gd name="connsiteY3" fmla="*/ 0 h 746018"/>
                  <a:gd name="connsiteX0" fmla="*/ 0 w 2049379"/>
                  <a:gd name="connsiteY0" fmla="*/ 308811 h 745972"/>
                  <a:gd name="connsiteX1" fmla="*/ 858253 w 2049379"/>
                  <a:gd name="connsiteY1" fmla="*/ 745958 h 745972"/>
                  <a:gd name="connsiteX2" fmla="*/ 1513189 w 2049379"/>
                  <a:gd name="connsiteY2" fmla="*/ 292769 h 745972"/>
                  <a:gd name="connsiteX3" fmla="*/ 2049379 w 2049379"/>
                  <a:gd name="connsiteY3" fmla="*/ 0 h 745972"/>
                  <a:gd name="connsiteX0" fmla="*/ 0 w 2842176"/>
                  <a:gd name="connsiteY0" fmla="*/ 601580 h 758521"/>
                  <a:gd name="connsiteX1" fmla="*/ 1651050 w 2842176"/>
                  <a:gd name="connsiteY1" fmla="*/ 745958 h 758521"/>
                  <a:gd name="connsiteX2" fmla="*/ 2305986 w 2842176"/>
                  <a:gd name="connsiteY2" fmla="*/ 292769 h 758521"/>
                  <a:gd name="connsiteX3" fmla="*/ 2842176 w 2842176"/>
                  <a:gd name="connsiteY3" fmla="*/ 0 h 758521"/>
                  <a:gd name="connsiteX0" fmla="*/ 0 w 2883095"/>
                  <a:gd name="connsiteY0" fmla="*/ 473243 h 748704"/>
                  <a:gd name="connsiteX1" fmla="*/ 1691969 w 2883095"/>
                  <a:gd name="connsiteY1" fmla="*/ 745958 h 748704"/>
                  <a:gd name="connsiteX2" fmla="*/ 2346905 w 2883095"/>
                  <a:gd name="connsiteY2" fmla="*/ 292769 h 748704"/>
                  <a:gd name="connsiteX3" fmla="*/ 2883095 w 2883095"/>
                  <a:gd name="connsiteY3" fmla="*/ 0 h 748704"/>
                  <a:gd name="connsiteX0" fmla="*/ 0 w 2883095"/>
                  <a:gd name="connsiteY0" fmla="*/ 473243 h 763514"/>
                  <a:gd name="connsiteX1" fmla="*/ 1691969 w 2883095"/>
                  <a:gd name="connsiteY1" fmla="*/ 745958 h 763514"/>
                  <a:gd name="connsiteX2" fmla="*/ 2346905 w 2883095"/>
                  <a:gd name="connsiteY2" fmla="*/ 292769 h 763514"/>
                  <a:gd name="connsiteX3" fmla="*/ 2883095 w 2883095"/>
                  <a:gd name="connsiteY3" fmla="*/ 0 h 763514"/>
                  <a:gd name="connsiteX0" fmla="*/ 0 w 2883095"/>
                  <a:gd name="connsiteY0" fmla="*/ 473243 h 784712"/>
                  <a:gd name="connsiteX1" fmla="*/ 1691969 w 2883095"/>
                  <a:gd name="connsiteY1" fmla="*/ 745958 h 784712"/>
                  <a:gd name="connsiteX2" fmla="*/ 2346905 w 2883095"/>
                  <a:gd name="connsiteY2" fmla="*/ 292769 h 784712"/>
                  <a:gd name="connsiteX3" fmla="*/ 2883095 w 2883095"/>
                  <a:gd name="connsiteY3" fmla="*/ 0 h 784712"/>
                  <a:gd name="connsiteX0" fmla="*/ 0 w 2883095"/>
                  <a:gd name="connsiteY0" fmla="*/ 473243 h 806003"/>
                  <a:gd name="connsiteX1" fmla="*/ 1691969 w 2883095"/>
                  <a:gd name="connsiteY1" fmla="*/ 745958 h 806003"/>
                  <a:gd name="connsiteX2" fmla="*/ 2346905 w 2883095"/>
                  <a:gd name="connsiteY2" fmla="*/ 292769 h 806003"/>
                  <a:gd name="connsiteX3" fmla="*/ 2883095 w 2883095"/>
                  <a:gd name="connsiteY3" fmla="*/ 0 h 806003"/>
                  <a:gd name="connsiteX0" fmla="*/ 0 w 2883095"/>
                  <a:gd name="connsiteY0" fmla="*/ 473243 h 779794"/>
                  <a:gd name="connsiteX1" fmla="*/ 1691969 w 2883095"/>
                  <a:gd name="connsiteY1" fmla="*/ 745958 h 779794"/>
                  <a:gd name="connsiteX2" fmla="*/ 2346905 w 2883095"/>
                  <a:gd name="connsiteY2" fmla="*/ 292769 h 779794"/>
                  <a:gd name="connsiteX3" fmla="*/ 2883095 w 2883095"/>
                  <a:gd name="connsiteY3" fmla="*/ 0 h 779794"/>
                  <a:gd name="connsiteX0" fmla="*/ 0 w 2883095"/>
                  <a:gd name="connsiteY0" fmla="*/ 473243 h 796633"/>
                  <a:gd name="connsiteX1" fmla="*/ 1691969 w 2883095"/>
                  <a:gd name="connsiteY1" fmla="*/ 745958 h 796633"/>
                  <a:gd name="connsiteX2" fmla="*/ 2346905 w 2883095"/>
                  <a:gd name="connsiteY2" fmla="*/ 292769 h 796633"/>
                  <a:gd name="connsiteX3" fmla="*/ 2883095 w 2883095"/>
                  <a:gd name="connsiteY3" fmla="*/ 0 h 796633"/>
                  <a:gd name="connsiteX0" fmla="*/ 0 w 2883095"/>
                  <a:gd name="connsiteY0" fmla="*/ 473243 h 796633"/>
                  <a:gd name="connsiteX1" fmla="*/ 1691969 w 2883095"/>
                  <a:gd name="connsiteY1" fmla="*/ 745958 h 796633"/>
                  <a:gd name="connsiteX2" fmla="*/ 2346905 w 2883095"/>
                  <a:gd name="connsiteY2" fmla="*/ 292769 h 796633"/>
                  <a:gd name="connsiteX3" fmla="*/ 2883095 w 2883095"/>
                  <a:gd name="connsiteY3" fmla="*/ 0 h 796633"/>
                  <a:gd name="connsiteX0" fmla="*/ 0 w 2883095"/>
                  <a:gd name="connsiteY0" fmla="*/ 473243 h 753348"/>
                  <a:gd name="connsiteX1" fmla="*/ 1691969 w 2883095"/>
                  <a:gd name="connsiteY1" fmla="*/ 745958 h 753348"/>
                  <a:gd name="connsiteX2" fmla="*/ 2390097 w 2883095"/>
                  <a:gd name="connsiteY2" fmla="*/ 432469 h 753348"/>
                  <a:gd name="connsiteX3" fmla="*/ 2883095 w 2883095"/>
                  <a:gd name="connsiteY3" fmla="*/ 0 h 753348"/>
                  <a:gd name="connsiteX0" fmla="*/ 0 w 2923587"/>
                  <a:gd name="connsiteY0" fmla="*/ 261577 h 541682"/>
                  <a:gd name="connsiteX1" fmla="*/ 1691969 w 2923587"/>
                  <a:gd name="connsiteY1" fmla="*/ 534292 h 541682"/>
                  <a:gd name="connsiteX2" fmla="*/ 2390097 w 2923587"/>
                  <a:gd name="connsiteY2" fmla="*/ 220803 h 541682"/>
                  <a:gd name="connsiteX3" fmla="*/ 2923587 w 2923587"/>
                  <a:gd name="connsiteY3" fmla="*/ 0 h 541682"/>
                  <a:gd name="connsiteX0" fmla="*/ 0 w 2923587"/>
                  <a:gd name="connsiteY0" fmla="*/ 261577 h 541682"/>
                  <a:gd name="connsiteX1" fmla="*/ 1691969 w 2923587"/>
                  <a:gd name="connsiteY1" fmla="*/ 534292 h 541682"/>
                  <a:gd name="connsiteX2" fmla="*/ 2390097 w 2923587"/>
                  <a:gd name="connsiteY2" fmla="*/ 220803 h 541682"/>
                  <a:gd name="connsiteX3" fmla="*/ 2923587 w 2923587"/>
                  <a:gd name="connsiteY3" fmla="*/ 0 h 541682"/>
                  <a:gd name="connsiteX0" fmla="*/ 0 w 2923587"/>
                  <a:gd name="connsiteY0" fmla="*/ 261577 h 536206"/>
                  <a:gd name="connsiteX1" fmla="*/ 1691969 w 2923587"/>
                  <a:gd name="connsiteY1" fmla="*/ 534292 h 536206"/>
                  <a:gd name="connsiteX2" fmla="*/ 2395496 w 2923587"/>
                  <a:gd name="connsiteY2" fmla="*/ 297003 h 536206"/>
                  <a:gd name="connsiteX3" fmla="*/ 2923587 w 2923587"/>
                  <a:gd name="connsiteY3" fmla="*/ 0 h 536206"/>
                  <a:gd name="connsiteX0" fmla="*/ 0 w 2923587"/>
                  <a:gd name="connsiteY0" fmla="*/ 261577 h 535603"/>
                  <a:gd name="connsiteX1" fmla="*/ 1691969 w 2923587"/>
                  <a:gd name="connsiteY1" fmla="*/ 534292 h 535603"/>
                  <a:gd name="connsiteX2" fmla="*/ 2395496 w 2923587"/>
                  <a:gd name="connsiteY2" fmla="*/ 305469 h 535603"/>
                  <a:gd name="connsiteX3" fmla="*/ 2923587 w 2923587"/>
                  <a:gd name="connsiteY3" fmla="*/ 0 h 535603"/>
                  <a:gd name="connsiteX0" fmla="*/ 0 w 2923587"/>
                  <a:gd name="connsiteY0" fmla="*/ 261577 h 539174"/>
                  <a:gd name="connsiteX1" fmla="*/ 1691969 w 2923587"/>
                  <a:gd name="connsiteY1" fmla="*/ 538525 h 539174"/>
                  <a:gd name="connsiteX2" fmla="*/ 2395496 w 2923587"/>
                  <a:gd name="connsiteY2" fmla="*/ 305469 h 539174"/>
                  <a:gd name="connsiteX3" fmla="*/ 2923587 w 2923587"/>
                  <a:gd name="connsiteY3" fmla="*/ 0 h 539174"/>
                  <a:gd name="connsiteX0" fmla="*/ 0 w 2923587"/>
                  <a:gd name="connsiteY0" fmla="*/ 261577 h 575983"/>
                  <a:gd name="connsiteX1" fmla="*/ 1691969 w 2923587"/>
                  <a:gd name="connsiteY1" fmla="*/ 538525 h 575983"/>
                  <a:gd name="connsiteX2" fmla="*/ 2395496 w 2923587"/>
                  <a:gd name="connsiteY2" fmla="*/ 305469 h 575983"/>
                  <a:gd name="connsiteX3" fmla="*/ 2923587 w 2923587"/>
                  <a:gd name="connsiteY3" fmla="*/ 0 h 575983"/>
                  <a:gd name="connsiteX0" fmla="*/ 0 w 2923587"/>
                  <a:gd name="connsiteY0" fmla="*/ 261577 h 539409"/>
                  <a:gd name="connsiteX1" fmla="*/ 1691969 w 2923587"/>
                  <a:gd name="connsiteY1" fmla="*/ 538525 h 539409"/>
                  <a:gd name="connsiteX2" fmla="*/ 2434369 w 2923587"/>
                  <a:gd name="connsiteY2" fmla="*/ 302083 h 539409"/>
                  <a:gd name="connsiteX3" fmla="*/ 2923587 w 2923587"/>
                  <a:gd name="connsiteY3" fmla="*/ 0 h 539409"/>
                  <a:gd name="connsiteX0" fmla="*/ 0 w 2923587"/>
                  <a:gd name="connsiteY0" fmla="*/ 261577 h 539409"/>
                  <a:gd name="connsiteX1" fmla="*/ 1691969 w 2923587"/>
                  <a:gd name="connsiteY1" fmla="*/ 538525 h 539409"/>
                  <a:gd name="connsiteX2" fmla="*/ 2434369 w 2923587"/>
                  <a:gd name="connsiteY2" fmla="*/ 302083 h 539409"/>
                  <a:gd name="connsiteX3" fmla="*/ 2923587 w 2923587"/>
                  <a:gd name="connsiteY3" fmla="*/ 0 h 539409"/>
                  <a:gd name="connsiteX0" fmla="*/ 0 w 2923587"/>
                  <a:gd name="connsiteY0" fmla="*/ 261577 h 539409"/>
                  <a:gd name="connsiteX1" fmla="*/ 1691969 w 2923587"/>
                  <a:gd name="connsiteY1" fmla="*/ 538525 h 539409"/>
                  <a:gd name="connsiteX2" fmla="*/ 2434369 w 2923587"/>
                  <a:gd name="connsiteY2" fmla="*/ 302083 h 539409"/>
                  <a:gd name="connsiteX3" fmla="*/ 2923587 w 2923587"/>
                  <a:gd name="connsiteY3" fmla="*/ 0 h 539409"/>
                  <a:gd name="connsiteX0" fmla="*/ 0 w 2923587"/>
                  <a:gd name="connsiteY0" fmla="*/ 261577 h 539446"/>
                  <a:gd name="connsiteX1" fmla="*/ 1691969 w 2923587"/>
                  <a:gd name="connsiteY1" fmla="*/ 538525 h 539446"/>
                  <a:gd name="connsiteX2" fmla="*/ 2443007 w 2923587"/>
                  <a:gd name="connsiteY2" fmla="*/ 335950 h 539446"/>
                  <a:gd name="connsiteX3" fmla="*/ 2923587 w 2923587"/>
                  <a:gd name="connsiteY3" fmla="*/ 0 h 539446"/>
                  <a:gd name="connsiteX0" fmla="*/ 0 w 2923587"/>
                  <a:gd name="connsiteY0" fmla="*/ 261577 h 542052"/>
                  <a:gd name="connsiteX1" fmla="*/ 1691969 w 2923587"/>
                  <a:gd name="connsiteY1" fmla="*/ 538525 h 542052"/>
                  <a:gd name="connsiteX2" fmla="*/ 2443007 w 2923587"/>
                  <a:gd name="connsiteY2" fmla="*/ 335950 h 542052"/>
                  <a:gd name="connsiteX3" fmla="*/ 2923587 w 2923587"/>
                  <a:gd name="connsiteY3" fmla="*/ 0 h 542052"/>
                  <a:gd name="connsiteX0" fmla="*/ 0 w 2923587"/>
                  <a:gd name="connsiteY0" fmla="*/ 261577 h 540391"/>
                  <a:gd name="connsiteX1" fmla="*/ 1691969 w 2923587"/>
                  <a:gd name="connsiteY1" fmla="*/ 538525 h 540391"/>
                  <a:gd name="connsiteX2" fmla="*/ 2443007 w 2923587"/>
                  <a:gd name="connsiteY2" fmla="*/ 335950 h 540391"/>
                  <a:gd name="connsiteX3" fmla="*/ 2923587 w 2923587"/>
                  <a:gd name="connsiteY3" fmla="*/ 0 h 540391"/>
                  <a:gd name="connsiteX0" fmla="*/ 0 w 2923587"/>
                  <a:gd name="connsiteY0" fmla="*/ 261577 h 539446"/>
                  <a:gd name="connsiteX1" fmla="*/ 1691969 w 2923587"/>
                  <a:gd name="connsiteY1" fmla="*/ 538525 h 539446"/>
                  <a:gd name="connsiteX2" fmla="*/ 2443007 w 2923587"/>
                  <a:gd name="connsiteY2" fmla="*/ 335950 h 539446"/>
                  <a:gd name="connsiteX3" fmla="*/ 2923587 w 2923587"/>
                  <a:gd name="connsiteY3" fmla="*/ 0 h 539446"/>
                  <a:gd name="connsiteX0" fmla="*/ 0 w 2923587"/>
                  <a:gd name="connsiteY0" fmla="*/ 261577 h 578502"/>
                  <a:gd name="connsiteX1" fmla="*/ 1691969 w 2923587"/>
                  <a:gd name="connsiteY1" fmla="*/ 538525 h 578502"/>
                  <a:gd name="connsiteX2" fmla="*/ 2443007 w 2923587"/>
                  <a:gd name="connsiteY2" fmla="*/ 335950 h 578502"/>
                  <a:gd name="connsiteX3" fmla="*/ 2923587 w 2923587"/>
                  <a:gd name="connsiteY3" fmla="*/ 0 h 578502"/>
                  <a:gd name="connsiteX0" fmla="*/ 0 w 2923587"/>
                  <a:gd name="connsiteY0" fmla="*/ 261577 h 601830"/>
                  <a:gd name="connsiteX1" fmla="*/ 1691969 w 2923587"/>
                  <a:gd name="connsiteY1" fmla="*/ 538525 h 601830"/>
                  <a:gd name="connsiteX2" fmla="*/ 2443007 w 2923587"/>
                  <a:gd name="connsiteY2" fmla="*/ 335950 h 601830"/>
                  <a:gd name="connsiteX3" fmla="*/ 2923587 w 2923587"/>
                  <a:gd name="connsiteY3" fmla="*/ 0 h 601830"/>
                  <a:gd name="connsiteX0" fmla="*/ 0 w 2923587"/>
                  <a:gd name="connsiteY0" fmla="*/ 261577 h 636100"/>
                  <a:gd name="connsiteX1" fmla="*/ 1709246 w 2923587"/>
                  <a:gd name="connsiteY1" fmla="*/ 592711 h 636100"/>
                  <a:gd name="connsiteX2" fmla="*/ 2443007 w 2923587"/>
                  <a:gd name="connsiteY2" fmla="*/ 335950 h 636100"/>
                  <a:gd name="connsiteX3" fmla="*/ 2923587 w 2923587"/>
                  <a:gd name="connsiteY3" fmla="*/ 0 h 636100"/>
                  <a:gd name="connsiteX0" fmla="*/ 0 w 2923587"/>
                  <a:gd name="connsiteY0" fmla="*/ 261577 h 627195"/>
                  <a:gd name="connsiteX1" fmla="*/ 1709246 w 2923587"/>
                  <a:gd name="connsiteY1" fmla="*/ 592711 h 627195"/>
                  <a:gd name="connsiteX2" fmla="*/ 2443007 w 2923587"/>
                  <a:gd name="connsiteY2" fmla="*/ 335950 h 627195"/>
                  <a:gd name="connsiteX3" fmla="*/ 2923587 w 2923587"/>
                  <a:gd name="connsiteY3" fmla="*/ 0 h 627195"/>
                  <a:gd name="connsiteX0" fmla="*/ 0 w 2923587"/>
                  <a:gd name="connsiteY0" fmla="*/ 261577 h 627195"/>
                  <a:gd name="connsiteX1" fmla="*/ 1709246 w 2923587"/>
                  <a:gd name="connsiteY1" fmla="*/ 592711 h 627195"/>
                  <a:gd name="connsiteX2" fmla="*/ 2443007 w 2923587"/>
                  <a:gd name="connsiteY2" fmla="*/ 335950 h 627195"/>
                  <a:gd name="connsiteX3" fmla="*/ 2923587 w 2923587"/>
                  <a:gd name="connsiteY3" fmla="*/ 0 h 627195"/>
                  <a:gd name="connsiteX0" fmla="*/ 0 w 2923587"/>
                  <a:gd name="connsiteY0" fmla="*/ 261577 h 627195"/>
                  <a:gd name="connsiteX1" fmla="*/ 1709246 w 2923587"/>
                  <a:gd name="connsiteY1" fmla="*/ 592711 h 627195"/>
                  <a:gd name="connsiteX2" fmla="*/ 2443007 w 2923587"/>
                  <a:gd name="connsiteY2" fmla="*/ 335950 h 627195"/>
                  <a:gd name="connsiteX3" fmla="*/ 2923587 w 2923587"/>
                  <a:gd name="connsiteY3" fmla="*/ 0 h 62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3587" h="627195">
                    <a:moveTo>
                      <a:pt x="0" y="261577"/>
                    </a:moveTo>
                    <a:cubicBezTo>
                      <a:pt x="774216" y="748188"/>
                      <a:pt x="1472686" y="617569"/>
                      <a:pt x="1709246" y="592711"/>
                    </a:cubicBezTo>
                    <a:cubicBezTo>
                      <a:pt x="1945806" y="567853"/>
                      <a:pt x="2237918" y="443202"/>
                      <a:pt x="2443007" y="335950"/>
                    </a:cubicBezTo>
                    <a:cubicBezTo>
                      <a:pt x="2648096" y="228698"/>
                      <a:pt x="2745789" y="154204"/>
                      <a:pt x="2923587" y="0"/>
                    </a:cubicBezTo>
                  </a:path>
                </a:pathLst>
              </a:custGeom>
              <a:noFill/>
              <a:ln w="76200">
                <a:solidFill>
                  <a:srgbClr val="92D050">
                    <a:alpha val="71000"/>
                  </a:srgb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r-HR" sz="1800" b="0" i="0" u="none" strike="noStrike" kern="1200" cap="none" spc="0" normalizeH="0" baseline="0" noProof="0">
                  <a:ln w="762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59BFD5E-2A57-40C3-BC40-A0AD29775B2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546703" y="4998229"/>
                <a:ext cx="660998" cy="517493"/>
                <a:chOff x="14605307" y="3304154"/>
                <a:chExt cx="786723" cy="615921"/>
              </a:xfrm>
            </p:grpSpPr>
            <p:sp>
              <p:nvSpPr>
                <p:cNvPr id="18" name="Freeform 29">
                  <a:extLst>
                    <a:ext uri="{FF2B5EF4-FFF2-40B4-BE49-F238E27FC236}">
                      <a16:creationId xmlns:a16="http://schemas.microsoft.com/office/drawing/2014/main" id="{9C764C0E-0CC1-422C-8551-955A7EBFE93B}"/>
                    </a:ext>
                  </a:extLst>
                </p:cNvPr>
                <p:cNvSpPr>
                  <a:spLocks/>
                </p:cNvSpPr>
                <p:nvPr/>
              </p:nvSpPr>
              <p:spPr bwMode="white">
                <a:xfrm>
                  <a:off x="14605307" y="3304154"/>
                  <a:ext cx="786723" cy="615921"/>
                </a:xfrm>
                <a:custGeom>
                  <a:avLst/>
                  <a:gdLst>
                    <a:gd name="T0" fmla="*/ 594 w 3040"/>
                    <a:gd name="T1" fmla="*/ 0 h 2383"/>
                    <a:gd name="T2" fmla="*/ 2920 w 3040"/>
                    <a:gd name="T3" fmla="*/ 0 h 2383"/>
                    <a:gd name="T4" fmla="*/ 2948 w 3040"/>
                    <a:gd name="T5" fmla="*/ 4 h 2383"/>
                    <a:gd name="T6" fmla="*/ 2972 w 3040"/>
                    <a:gd name="T7" fmla="*/ 12 h 2383"/>
                    <a:gd name="T8" fmla="*/ 2995 w 3040"/>
                    <a:gd name="T9" fmla="*/ 27 h 2383"/>
                    <a:gd name="T10" fmla="*/ 3013 w 3040"/>
                    <a:gd name="T11" fmla="*/ 45 h 2383"/>
                    <a:gd name="T12" fmla="*/ 3028 w 3040"/>
                    <a:gd name="T13" fmla="*/ 68 h 2383"/>
                    <a:gd name="T14" fmla="*/ 3036 w 3040"/>
                    <a:gd name="T15" fmla="*/ 92 h 2383"/>
                    <a:gd name="T16" fmla="*/ 3040 w 3040"/>
                    <a:gd name="T17" fmla="*/ 120 h 2383"/>
                    <a:gd name="T18" fmla="*/ 3040 w 3040"/>
                    <a:gd name="T19" fmla="*/ 1821 h 2383"/>
                    <a:gd name="T20" fmla="*/ 3036 w 3040"/>
                    <a:gd name="T21" fmla="*/ 1847 h 2383"/>
                    <a:gd name="T22" fmla="*/ 3028 w 3040"/>
                    <a:gd name="T23" fmla="*/ 1873 h 2383"/>
                    <a:gd name="T24" fmla="*/ 3013 w 3040"/>
                    <a:gd name="T25" fmla="*/ 1896 h 2383"/>
                    <a:gd name="T26" fmla="*/ 2995 w 3040"/>
                    <a:gd name="T27" fmla="*/ 1914 h 2383"/>
                    <a:gd name="T28" fmla="*/ 2972 w 3040"/>
                    <a:gd name="T29" fmla="*/ 1929 h 2383"/>
                    <a:gd name="T30" fmla="*/ 2948 w 3040"/>
                    <a:gd name="T31" fmla="*/ 1937 h 2383"/>
                    <a:gd name="T32" fmla="*/ 2920 w 3040"/>
                    <a:gd name="T33" fmla="*/ 1941 h 2383"/>
                    <a:gd name="T34" fmla="*/ 2578 w 3040"/>
                    <a:gd name="T35" fmla="*/ 1941 h 2383"/>
                    <a:gd name="T36" fmla="*/ 2573 w 3040"/>
                    <a:gd name="T37" fmla="*/ 1939 h 2383"/>
                    <a:gd name="T38" fmla="*/ 2567 w 3040"/>
                    <a:gd name="T39" fmla="*/ 1939 h 2383"/>
                    <a:gd name="T40" fmla="*/ 2567 w 3040"/>
                    <a:gd name="T41" fmla="*/ 2263 h 2383"/>
                    <a:gd name="T42" fmla="*/ 2564 w 3040"/>
                    <a:gd name="T43" fmla="*/ 2291 h 2383"/>
                    <a:gd name="T44" fmla="*/ 2555 w 3040"/>
                    <a:gd name="T45" fmla="*/ 2317 h 2383"/>
                    <a:gd name="T46" fmla="*/ 2541 w 3040"/>
                    <a:gd name="T47" fmla="*/ 2338 h 2383"/>
                    <a:gd name="T48" fmla="*/ 2522 w 3040"/>
                    <a:gd name="T49" fmla="*/ 2357 h 2383"/>
                    <a:gd name="T50" fmla="*/ 2499 w 3040"/>
                    <a:gd name="T51" fmla="*/ 2371 h 2383"/>
                    <a:gd name="T52" fmla="*/ 2475 w 3040"/>
                    <a:gd name="T53" fmla="*/ 2381 h 2383"/>
                    <a:gd name="T54" fmla="*/ 2447 w 3040"/>
                    <a:gd name="T55" fmla="*/ 2383 h 2383"/>
                    <a:gd name="T56" fmla="*/ 120 w 3040"/>
                    <a:gd name="T57" fmla="*/ 2383 h 2383"/>
                    <a:gd name="T58" fmla="*/ 93 w 3040"/>
                    <a:gd name="T59" fmla="*/ 2381 h 2383"/>
                    <a:gd name="T60" fmla="*/ 68 w 3040"/>
                    <a:gd name="T61" fmla="*/ 2371 h 2383"/>
                    <a:gd name="T62" fmla="*/ 46 w 3040"/>
                    <a:gd name="T63" fmla="*/ 2357 h 2383"/>
                    <a:gd name="T64" fmla="*/ 27 w 3040"/>
                    <a:gd name="T65" fmla="*/ 2338 h 2383"/>
                    <a:gd name="T66" fmla="*/ 14 w 3040"/>
                    <a:gd name="T67" fmla="*/ 2317 h 2383"/>
                    <a:gd name="T68" fmla="*/ 4 w 3040"/>
                    <a:gd name="T69" fmla="*/ 2291 h 2383"/>
                    <a:gd name="T70" fmla="*/ 0 w 3040"/>
                    <a:gd name="T71" fmla="*/ 2263 h 2383"/>
                    <a:gd name="T72" fmla="*/ 0 w 3040"/>
                    <a:gd name="T73" fmla="*/ 563 h 2383"/>
                    <a:gd name="T74" fmla="*/ 4 w 3040"/>
                    <a:gd name="T75" fmla="*/ 536 h 2383"/>
                    <a:gd name="T76" fmla="*/ 14 w 3040"/>
                    <a:gd name="T77" fmla="*/ 510 h 2383"/>
                    <a:gd name="T78" fmla="*/ 27 w 3040"/>
                    <a:gd name="T79" fmla="*/ 488 h 2383"/>
                    <a:gd name="T80" fmla="*/ 46 w 3040"/>
                    <a:gd name="T81" fmla="*/ 469 h 2383"/>
                    <a:gd name="T82" fmla="*/ 68 w 3040"/>
                    <a:gd name="T83" fmla="*/ 456 h 2383"/>
                    <a:gd name="T84" fmla="*/ 93 w 3040"/>
                    <a:gd name="T85" fmla="*/ 446 h 2383"/>
                    <a:gd name="T86" fmla="*/ 120 w 3040"/>
                    <a:gd name="T87" fmla="*/ 444 h 2383"/>
                    <a:gd name="T88" fmla="*/ 475 w 3040"/>
                    <a:gd name="T89" fmla="*/ 444 h 2383"/>
                    <a:gd name="T90" fmla="*/ 474 w 3040"/>
                    <a:gd name="T91" fmla="*/ 423 h 2383"/>
                    <a:gd name="T92" fmla="*/ 474 w 3040"/>
                    <a:gd name="T93" fmla="*/ 120 h 2383"/>
                    <a:gd name="T94" fmla="*/ 477 w 3040"/>
                    <a:gd name="T95" fmla="*/ 92 h 2383"/>
                    <a:gd name="T96" fmla="*/ 486 w 3040"/>
                    <a:gd name="T97" fmla="*/ 68 h 2383"/>
                    <a:gd name="T98" fmla="*/ 500 w 3040"/>
                    <a:gd name="T99" fmla="*/ 45 h 2383"/>
                    <a:gd name="T100" fmla="*/ 519 w 3040"/>
                    <a:gd name="T101" fmla="*/ 27 h 2383"/>
                    <a:gd name="T102" fmla="*/ 541 w 3040"/>
                    <a:gd name="T103" fmla="*/ 12 h 2383"/>
                    <a:gd name="T104" fmla="*/ 566 w 3040"/>
                    <a:gd name="T105" fmla="*/ 4 h 2383"/>
                    <a:gd name="T106" fmla="*/ 594 w 3040"/>
                    <a:gd name="T107" fmla="*/ 0 h 2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040" h="2383">
                      <a:moveTo>
                        <a:pt x="594" y="0"/>
                      </a:moveTo>
                      <a:lnTo>
                        <a:pt x="2920" y="0"/>
                      </a:lnTo>
                      <a:lnTo>
                        <a:pt x="2948" y="4"/>
                      </a:lnTo>
                      <a:lnTo>
                        <a:pt x="2972" y="12"/>
                      </a:lnTo>
                      <a:lnTo>
                        <a:pt x="2995" y="27"/>
                      </a:lnTo>
                      <a:lnTo>
                        <a:pt x="3013" y="45"/>
                      </a:lnTo>
                      <a:lnTo>
                        <a:pt x="3028" y="68"/>
                      </a:lnTo>
                      <a:lnTo>
                        <a:pt x="3036" y="92"/>
                      </a:lnTo>
                      <a:lnTo>
                        <a:pt x="3040" y="120"/>
                      </a:lnTo>
                      <a:lnTo>
                        <a:pt x="3040" y="1821"/>
                      </a:lnTo>
                      <a:lnTo>
                        <a:pt x="3036" y="1847"/>
                      </a:lnTo>
                      <a:lnTo>
                        <a:pt x="3028" y="1873"/>
                      </a:lnTo>
                      <a:lnTo>
                        <a:pt x="3013" y="1896"/>
                      </a:lnTo>
                      <a:lnTo>
                        <a:pt x="2995" y="1914"/>
                      </a:lnTo>
                      <a:lnTo>
                        <a:pt x="2972" y="1929"/>
                      </a:lnTo>
                      <a:lnTo>
                        <a:pt x="2948" y="1937"/>
                      </a:lnTo>
                      <a:lnTo>
                        <a:pt x="2920" y="1941"/>
                      </a:lnTo>
                      <a:lnTo>
                        <a:pt x="2578" y="1941"/>
                      </a:lnTo>
                      <a:lnTo>
                        <a:pt x="2573" y="1939"/>
                      </a:lnTo>
                      <a:lnTo>
                        <a:pt x="2567" y="1939"/>
                      </a:lnTo>
                      <a:lnTo>
                        <a:pt x="2567" y="2263"/>
                      </a:lnTo>
                      <a:lnTo>
                        <a:pt x="2564" y="2291"/>
                      </a:lnTo>
                      <a:lnTo>
                        <a:pt x="2555" y="2317"/>
                      </a:lnTo>
                      <a:lnTo>
                        <a:pt x="2541" y="2338"/>
                      </a:lnTo>
                      <a:lnTo>
                        <a:pt x="2522" y="2357"/>
                      </a:lnTo>
                      <a:lnTo>
                        <a:pt x="2499" y="2371"/>
                      </a:lnTo>
                      <a:lnTo>
                        <a:pt x="2475" y="2381"/>
                      </a:lnTo>
                      <a:lnTo>
                        <a:pt x="2447" y="2383"/>
                      </a:lnTo>
                      <a:lnTo>
                        <a:pt x="120" y="2383"/>
                      </a:lnTo>
                      <a:lnTo>
                        <a:pt x="93" y="2381"/>
                      </a:lnTo>
                      <a:lnTo>
                        <a:pt x="68" y="2371"/>
                      </a:lnTo>
                      <a:lnTo>
                        <a:pt x="46" y="2357"/>
                      </a:lnTo>
                      <a:lnTo>
                        <a:pt x="27" y="2338"/>
                      </a:lnTo>
                      <a:lnTo>
                        <a:pt x="14" y="2317"/>
                      </a:lnTo>
                      <a:lnTo>
                        <a:pt x="4" y="2291"/>
                      </a:lnTo>
                      <a:lnTo>
                        <a:pt x="0" y="2263"/>
                      </a:lnTo>
                      <a:lnTo>
                        <a:pt x="0" y="563"/>
                      </a:lnTo>
                      <a:lnTo>
                        <a:pt x="4" y="536"/>
                      </a:lnTo>
                      <a:lnTo>
                        <a:pt x="14" y="510"/>
                      </a:lnTo>
                      <a:lnTo>
                        <a:pt x="27" y="488"/>
                      </a:lnTo>
                      <a:lnTo>
                        <a:pt x="46" y="469"/>
                      </a:lnTo>
                      <a:lnTo>
                        <a:pt x="68" y="456"/>
                      </a:lnTo>
                      <a:lnTo>
                        <a:pt x="93" y="446"/>
                      </a:lnTo>
                      <a:lnTo>
                        <a:pt x="120" y="444"/>
                      </a:lnTo>
                      <a:lnTo>
                        <a:pt x="475" y="444"/>
                      </a:lnTo>
                      <a:lnTo>
                        <a:pt x="474" y="423"/>
                      </a:lnTo>
                      <a:lnTo>
                        <a:pt x="474" y="120"/>
                      </a:lnTo>
                      <a:lnTo>
                        <a:pt x="477" y="92"/>
                      </a:lnTo>
                      <a:lnTo>
                        <a:pt x="486" y="68"/>
                      </a:lnTo>
                      <a:lnTo>
                        <a:pt x="500" y="45"/>
                      </a:lnTo>
                      <a:lnTo>
                        <a:pt x="519" y="27"/>
                      </a:lnTo>
                      <a:lnTo>
                        <a:pt x="541" y="12"/>
                      </a:lnTo>
                      <a:lnTo>
                        <a:pt x="566" y="4"/>
                      </a:lnTo>
                      <a:lnTo>
                        <a:pt x="594" y="0"/>
                      </a:lnTo>
                      <a:close/>
                    </a:path>
                  </a:pathLst>
                </a:custGeom>
                <a:no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0">
                  <a:extLst>
                    <a:ext uri="{FF2B5EF4-FFF2-40B4-BE49-F238E27FC236}">
                      <a16:creationId xmlns:a16="http://schemas.microsoft.com/office/drawing/2014/main" id="{48D8AD82-8CF3-4973-B95D-9960B7F41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7993" y="3335209"/>
                  <a:ext cx="602982" cy="439944"/>
                </a:xfrm>
                <a:custGeom>
                  <a:avLst/>
                  <a:gdLst>
                    <a:gd name="T0" fmla="*/ 0 w 2326"/>
                    <a:gd name="T1" fmla="*/ 0 h 1701"/>
                    <a:gd name="T2" fmla="*/ 2326 w 2326"/>
                    <a:gd name="T3" fmla="*/ 0 h 1701"/>
                    <a:gd name="T4" fmla="*/ 2326 w 2326"/>
                    <a:gd name="T5" fmla="*/ 1701 h 1701"/>
                    <a:gd name="T6" fmla="*/ 1984 w 2326"/>
                    <a:gd name="T7" fmla="*/ 1701 h 1701"/>
                    <a:gd name="T8" fmla="*/ 1984 w 2326"/>
                    <a:gd name="T9" fmla="*/ 1344 h 1701"/>
                    <a:gd name="T10" fmla="*/ 2096 w 2326"/>
                    <a:gd name="T11" fmla="*/ 1344 h 1701"/>
                    <a:gd name="T12" fmla="*/ 2096 w 2326"/>
                    <a:gd name="T13" fmla="*/ 206 h 1701"/>
                    <a:gd name="T14" fmla="*/ 791 w 2326"/>
                    <a:gd name="T15" fmla="*/ 206 h 1701"/>
                    <a:gd name="T16" fmla="*/ 791 w 2326"/>
                    <a:gd name="T17" fmla="*/ 303 h 1701"/>
                    <a:gd name="T18" fmla="*/ 629 w 2326"/>
                    <a:gd name="T19" fmla="*/ 303 h 1701"/>
                    <a:gd name="T20" fmla="*/ 629 w 2326"/>
                    <a:gd name="T21" fmla="*/ 202 h 1701"/>
                    <a:gd name="T22" fmla="*/ 192 w 2326"/>
                    <a:gd name="T23" fmla="*/ 202 h 1701"/>
                    <a:gd name="T24" fmla="*/ 192 w 2326"/>
                    <a:gd name="T25" fmla="*/ 303 h 1701"/>
                    <a:gd name="T26" fmla="*/ 0 w 2326"/>
                    <a:gd name="T27" fmla="*/ 303 h 1701"/>
                    <a:gd name="T28" fmla="*/ 0 w 2326"/>
                    <a:gd name="T29" fmla="*/ 0 h 1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26" h="1701">
                      <a:moveTo>
                        <a:pt x="0" y="0"/>
                      </a:moveTo>
                      <a:lnTo>
                        <a:pt x="2326" y="0"/>
                      </a:lnTo>
                      <a:lnTo>
                        <a:pt x="2326" y="1701"/>
                      </a:lnTo>
                      <a:lnTo>
                        <a:pt x="1984" y="1701"/>
                      </a:lnTo>
                      <a:lnTo>
                        <a:pt x="1984" y="1344"/>
                      </a:lnTo>
                      <a:lnTo>
                        <a:pt x="2096" y="1344"/>
                      </a:lnTo>
                      <a:lnTo>
                        <a:pt x="2096" y="206"/>
                      </a:lnTo>
                      <a:lnTo>
                        <a:pt x="791" y="206"/>
                      </a:lnTo>
                      <a:lnTo>
                        <a:pt x="791" y="303"/>
                      </a:lnTo>
                      <a:lnTo>
                        <a:pt x="629" y="303"/>
                      </a:lnTo>
                      <a:lnTo>
                        <a:pt x="629" y="202"/>
                      </a:lnTo>
                      <a:lnTo>
                        <a:pt x="192" y="202"/>
                      </a:lnTo>
                      <a:lnTo>
                        <a:pt x="192" y="303"/>
                      </a:lnTo>
                      <a:lnTo>
                        <a:pt x="0" y="3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B94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31">
                  <a:extLst>
                    <a:ext uri="{FF2B5EF4-FFF2-40B4-BE49-F238E27FC236}">
                      <a16:creationId xmlns:a16="http://schemas.microsoft.com/office/drawing/2014/main" id="{ED74C3BE-A116-458E-BDEB-E3D2FBA997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4636362" y="3449077"/>
                  <a:ext cx="601688" cy="439944"/>
                </a:xfrm>
                <a:custGeom>
                  <a:avLst/>
                  <a:gdLst>
                    <a:gd name="T0" fmla="*/ 341 w 2327"/>
                    <a:gd name="T1" fmla="*/ 680 h 1700"/>
                    <a:gd name="T2" fmla="*/ 604 w 2327"/>
                    <a:gd name="T3" fmla="*/ 680 h 1700"/>
                    <a:gd name="T4" fmla="*/ 604 w 2327"/>
                    <a:gd name="T5" fmla="*/ 849 h 1700"/>
                    <a:gd name="T6" fmla="*/ 341 w 2327"/>
                    <a:gd name="T7" fmla="*/ 849 h 1700"/>
                    <a:gd name="T8" fmla="*/ 341 w 2327"/>
                    <a:gd name="T9" fmla="*/ 680 h 1700"/>
                    <a:gd name="T10" fmla="*/ 341 w 2327"/>
                    <a:gd name="T11" fmla="*/ 386 h 1700"/>
                    <a:gd name="T12" fmla="*/ 604 w 2327"/>
                    <a:gd name="T13" fmla="*/ 386 h 1700"/>
                    <a:gd name="T14" fmla="*/ 604 w 2327"/>
                    <a:gd name="T15" fmla="*/ 554 h 1700"/>
                    <a:gd name="T16" fmla="*/ 341 w 2327"/>
                    <a:gd name="T17" fmla="*/ 554 h 1700"/>
                    <a:gd name="T18" fmla="*/ 341 w 2327"/>
                    <a:gd name="T19" fmla="*/ 386 h 1700"/>
                    <a:gd name="T20" fmla="*/ 927 w 2327"/>
                    <a:gd name="T21" fmla="*/ 207 h 1700"/>
                    <a:gd name="T22" fmla="*/ 927 w 2327"/>
                    <a:gd name="T23" fmla="*/ 1358 h 1700"/>
                    <a:gd name="T24" fmla="*/ 2098 w 2327"/>
                    <a:gd name="T25" fmla="*/ 1358 h 1700"/>
                    <a:gd name="T26" fmla="*/ 2098 w 2327"/>
                    <a:gd name="T27" fmla="*/ 207 h 1700"/>
                    <a:gd name="T28" fmla="*/ 927 w 2327"/>
                    <a:gd name="T29" fmla="*/ 207 h 1700"/>
                    <a:gd name="T30" fmla="*/ 193 w 2327"/>
                    <a:gd name="T31" fmla="*/ 201 h 1700"/>
                    <a:gd name="T32" fmla="*/ 193 w 2327"/>
                    <a:gd name="T33" fmla="*/ 1364 h 1700"/>
                    <a:gd name="T34" fmla="*/ 765 w 2327"/>
                    <a:gd name="T35" fmla="*/ 1364 h 1700"/>
                    <a:gd name="T36" fmla="*/ 765 w 2327"/>
                    <a:gd name="T37" fmla="*/ 201 h 1700"/>
                    <a:gd name="T38" fmla="*/ 193 w 2327"/>
                    <a:gd name="T39" fmla="*/ 201 h 1700"/>
                    <a:gd name="T40" fmla="*/ 0 w 2327"/>
                    <a:gd name="T41" fmla="*/ 0 h 1700"/>
                    <a:gd name="T42" fmla="*/ 2327 w 2327"/>
                    <a:gd name="T43" fmla="*/ 0 h 1700"/>
                    <a:gd name="T44" fmla="*/ 2327 w 2327"/>
                    <a:gd name="T45" fmla="*/ 1700 h 1700"/>
                    <a:gd name="T46" fmla="*/ 0 w 2327"/>
                    <a:gd name="T47" fmla="*/ 1700 h 1700"/>
                    <a:gd name="T48" fmla="*/ 0 w 2327"/>
                    <a:gd name="T49" fmla="*/ 0 h 17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27" h="1700">
                      <a:moveTo>
                        <a:pt x="341" y="680"/>
                      </a:moveTo>
                      <a:lnTo>
                        <a:pt x="604" y="680"/>
                      </a:lnTo>
                      <a:lnTo>
                        <a:pt x="604" y="849"/>
                      </a:lnTo>
                      <a:lnTo>
                        <a:pt x="341" y="849"/>
                      </a:lnTo>
                      <a:lnTo>
                        <a:pt x="341" y="680"/>
                      </a:lnTo>
                      <a:close/>
                      <a:moveTo>
                        <a:pt x="341" y="386"/>
                      </a:moveTo>
                      <a:lnTo>
                        <a:pt x="604" y="386"/>
                      </a:lnTo>
                      <a:lnTo>
                        <a:pt x="604" y="554"/>
                      </a:lnTo>
                      <a:lnTo>
                        <a:pt x="341" y="554"/>
                      </a:lnTo>
                      <a:lnTo>
                        <a:pt x="341" y="386"/>
                      </a:lnTo>
                      <a:close/>
                      <a:moveTo>
                        <a:pt x="927" y="207"/>
                      </a:moveTo>
                      <a:lnTo>
                        <a:pt x="927" y="1358"/>
                      </a:lnTo>
                      <a:lnTo>
                        <a:pt x="2098" y="1358"/>
                      </a:lnTo>
                      <a:lnTo>
                        <a:pt x="2098" y="207"/>
                      </a:lnTo>
                      <a:lnTo>
                        <a:pt x="927" y="207"/>
                      </a:lnTo>
                      <a:close/>
                      <a:moveTo>
                        <a:pt x="193" y="201"/>
                      </a:moveTo>
                      <a:lnTo>
                        <a:pt x="193" y="1364"/>
                      </a:lnTo>
                      <a:lnTo>
                        <a:pt x="765" y="1364"/>
                      </a:lnTo>
                      <a:lnTo>
                        <a:pt x="765" y="201"/>
                      </a:lnTo>
                      <a:lnTo>
                        <a:pt x="193" y="201"/>
                      </a:lnTo>
                      <a:close/>
                      <a:moveTo>
                        <a:pt x="0" y="0"/>
                      </a:moveTo>
                      <a:lnTo>
                        <a:pt x="2327" y="0"/>
                      </a:lnTo>
                      <a:lnTo>
                        <a:pt x="2327" y="1700"/>
                      </a:lnTo>
                      <a:lnTo>
                        <a:pt x="0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C6EDC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 44">
                <a:extLst>
                  <a:ext uri="{FF2B5EF4-FFF2-40B4-BE49-F238E27FC236}">
                    <a16:creationId xmlns:a16="http://schemas.microsoft.com/office/drawing/2014/main" id="{60DA02C4-ECD9-4A02-94D5-2A3C5AD22F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41886" y="5352648"/>
                <a:ext cx="146704" cy="416256"/>
              </a:xfrm>
              <a:custGeom>
                <a:avLst/>
                <a:gdLst>
                  <a:gd name="T0" fmla="*/ 335 w 614"/>
                  <a:gd name="T1" fmla="*/ 382 h 1746"/>
                  <a:gd name="T2" fmla="*/ 393 w 614"/>
                  <a:gd name="T3" fmla="*/ 385 h 1746"/>
                  <a:gd name="T4" fmla="*/ 468 w 614"/>
                  <a:gd name="T5" fmla="*/ 390 h 1746"/>
                  <a:gd name="T6" fmla="*/ 536 w 614"/>
                  <a:gd name="T7" fmla="*/ 397 h 1746"/>
                  <a:gd name="T8" fmla="*/ 574 w 614"/>
                  <a:gd name="T9" fmla="*/ 421 h 1746"/>
                  <a:gd name="T10" fmla="*/ 599 w 614"/>
                  <a:gd name="T11" fmla="*/ 460 h 1746"/>
                  <a:gd name="T12" fmla="*/ 608 w 614"/>
                  <a:gd name="T13" fmla="*/ 544 h 1746"/>
                  <a:gd name="T14" fmla="*/ 614 w 614"/>
                  <a:gd name="T15" fmla="*/ 654 h 1746"/>
                  <a:gd name="T16" fmla="*/ 614 w 614"/>
                  <a:gd name="T17" fmla="*/ 755 h 1746"/>
                  <a:gd name="T18" fmla="*/ 609 w 614"/>
                  <a:gd name="T19" fmla="*/ 858 h 1746"/>
                  <a:gd name="T20" fmla="*/ 600 w 614"/>
                  <a:gd name="T21" fmla="*/ 977 h 1746"/>
                  <a:gd name="T22" fmla="*/ 585 w 614"/>
                  <a:gd name="T23" fmla="*/ 1008 h 1746"/>
                  <a:gd name="T24" fmla="*/ 555 w 614"/>
                  <a:gd name="T25" fmla="*/ 1022 h 1746"/>
                  <a:gd name="T26" fmla="*/ 543 w 614"/>
                  <a:gd name="T27" fmla="*/ 1023 h 1746"/>
                  <a:gd name="T28" fmla="*/ 539 w 614"/>
                  <a:gd name="T29" fmla="*/ 1026 h 1746"/>
                  <a:gd name="T30" fmla="*/ 528 w 614"/>
                  <a:gd name="T31" fmla="*/ 1027 h 1746"/>
                  <a:gd name="T32" fmla="*/ 509 w 614"/>
                  <a:gd name="T33" fmla="*/ 1721 h 1746"/>
                  <a:gd name="T34" fmla="*/ 486 w 614"/>
                  <a:gd name="T35" fmla="*/ 1744 h 1746"/>
                  <a:gd name="T36" fmla="*/ 381 w 614"/>
                  <a:gd name="T37" fmla="*/ 1746 h 1746"/>
                  <a:gd name="T38" fmla="*/ 352 w 614"/>
                  <a:gd name="T39" fmla="*/ 1734 h 1746"/>
                  <a:gd name="T40" fmla="*/ 340 w 614"/>
                  <a:gd name="T41" fmla="*/ 1705 h 1746"/>
                  <a:gd name="T42" fmla="*/ 275 w 614"/>
                  <a:gd name="T43" fmla="*/ 1138 h 1746"/>
                  <a:gd name="T44" fmla="*/ 272 w 614"/>
                  <a:gd name="T45" fmla="*/ 1721 h 1746"/>
                  <a:gd name="T46" fmla="*/ 250 w 614"/>
                  <a:gd name="T47" fmla="*/ 1744 h 1746"/>
                  <a:gd name="T48" fmla="*/ 144 w 614"/>
                  <a:gd name="T49" fmla="*/ 1746 h 1746"/>
                  <a:gd name="T50" fmla="*/ 115 w 614"/>
                  <a:gd name="T51" fmla="*/ 1734 h 1746"/>
                  <a:gd name="T52" fmla="*/ 103 w 614"/>
                  <a:gd name="T53" fmla="*/ 1705 h 1746"/>
                  <a:gd name="T54" fmla="*/ 79 w 614"/>
                  <a:gd name="T55" fmla="*/ 1026 h 1746"/>
                  <a:gd name="T56" fmla="*/ 74 w 614"/>
                  <a:gd name="T57" fmla="*/ 1024 h 1746"/>
                  <a:gd name="T58" fmla="*/ 69 w 614"/>
                  <a:gd name="T59" fmla="*/ 1023 h 1746"/>
                  <a:gd name="T60" fmla="*/ 44 w 614"/>
                  <a:gd name="T61" fmla="*/ 1017 h 1746"/>
                  <a:gd name="T62" fmla="*/ 19 w 614"/>
                  <a:gd name="T63" fmla="*/ 993 h 1746"/>
                  <a:gd name="T64" fmla="*/ 10 w 614"/>
                  <a:gd name="T65" fmla="*/ 914 h 1746"/>
                  <a:gd name="T66" fmla="*/ 2 w 614"/>
                  <a:gd name="T67" fmla="*/ 804 h 1746"/>
                  <a:gd name="T68" fmla="*/ 0 w 614"/>
                  <a:gd name="T69" fmla="*/ 705 h 1746"/>
                  <a:gd name="T70" fmla="*/ 4 w 614"/>
                  <a:gd name="T71" fmla="*/ 601 h 1746"/>
                  <a:gd name="T72" fmla="*/ 11 w 614"/>
                  <a:gd name="T73" fmla="*/ 482 h 1746"/>
                  <a:gd name="T74" fmla="*/ 25 w 614"/>
                  <a:gd name="T75" fmla="*/ 439 h 1746"/>
                  <a:gd name="T76" fmla="*/ 58 w 614"/>
                  <a:gd name="T77" fmla="*/ 407 h 1746"/>
                  <a:gd name="T78" fmla="*/ 102 w 614"/>
                  <a:gd name="T79" fmla="*/ 392 h 1746"/>
                  <a:gd name="T80" fmla="*/ 186 w 614"/>
                  <a:gd name="T81" fmla="*/ 387 h 1746"/>
                  <a:gd name="T82" fmla="*/ 252 w 614"/>
                  <a:gd name="T83" fmla="*/ 384 h 1746"/>
                  <a:gd name="T84" fmla="*/ 307 w 614"/>
                  <a:gd name="T85" fmla="*/ 382 h 1746"/>
                  <a:gd name="T86" fmla="*/ 343 w 614"/>
                  <a:gd name="T87" fmla="*/ 4 h 1746"/>
                  <a:gd name="T88" fmla="*/ 403 w 614"/>
                  <a:gd name="T89" fmla="*/ 29 h 1746"/>
                  <a:gd name="T90" fmla="*/ 447 w 614"/>
                  <a:gd name="T91" fmla="*/ 73 h 1746"/>
                  <a:gd name="T92" fmla="*/ 472 w 614"/>
                  <a:gd name="T93" fmla="*/ 132 h 1746"/>
                  <a:gd name="T94" fmla="*/ 472 w 614"/>
                  <a:gd name="T95" fmla="*/ 199 h 1746"/>
                  <a:gd name="T96" fmla="*/ 447 w 614"/>
                  <a:gd name="T97" fmla="*/ 258 h 1746"/>
                  <a:gd name="T98" fmla="*/ 403 w 614"/>
                  <a:gd name="T99" fmla="*/ 303 h 1746"/>
                  <a:gd name="T100" fmla="*/ 343 w 614"/>
                  <a:gd name="T101" fmla="*/ 327 h 1746"/>
                  <a:gd name="T102" fmla="*/ 277 w 614"/>
                  <a:gd name="T103" fmla="*/ 327 h 1746"/>
                  <a:gd name="T104" fmla="*/ 218 w 614"/>
                  <a:gd name="T105" fmla="*/ 303 h 1746"/>
                  <a:gd name="T106" fmla="*/ 173 w 614"/>
                  <a:gd name="T107" fmla="*/ 258 h 1746"/>
                  <a:gd name="T108" fmla="*/ 149 w 614"/>
                  <a:gd name="T109" fmla="*/ 199 h 1746"/>
                  <a:gd name="T110" fmla="*/ 149 w 614"/>
                  <a:gd name="T111" fmla="*/ 132 h 1746"/>
                  <a:gd name="T112" fmla="*/ 173 w 614"/>
                  <a:gd name="T113" fmla="*/ 73 h 1746"/>
                  <a:gd name="T114" fmla="*/ 218 w 614"/>
                  <a:gd name="T115" fmla="*/ 29 h 1746"/>
                  <a:gd name="T116" fmla="*/ 277 w 614"/>
                  <a:gd name="T117" fmla="*/ 4 h 1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14" h="1746">
                    <a:moveTo>
                      <a:pt x="307" y="382"/>
                    </a:moveTo>
                    <a:lnTo>
                      <a:pt x="335" y="382"/>
                    </a:lnTo>
                    <a:lnTo>
                      <a:pt x="363" y="384"/>
                    </a:lnTo>
                    <a:lnTo>
                      <a:pt x="393" y="385"/>
                    </a:lnTo>
                    <a:lnTo>
                      <a:pt x="428" y="387"/>
                    </a:lnTo>
                    <a:lnTo>
                      <a:pt x="468" y="390"/>
                    </a:lnTo>
                    <a:lnTo>
                      <a:pt x="514" y="392"/>
                    </a:lnTo>
                    <a:lnTo>
                      <a:pt x="536" y="397"/>
                    </a:lnTo>
                    <a:lnTo>
                      <a:pt x="556" y="407"/>
                    </a:lnTo>
                    <a:lnTo>
                      <a:pt x="574" y="421"/>
                    </a:lnTo>
                    <a:lnTo>
                      <a:pt x="589" y="439"/>
                    </a:lnTo>
                    <a:lnTo>
                      <a:pt x="599" y="460"/>
                    </a:lnTo>
                    <a:lnTo>
                      <a:pt x="603" y="482"/>
                    </a:lnTo>
                    <a:lnTo>
                      <a:pt x="608" y="544"/>
                    </a:lnTo>
                    <a:lnTo>
                      <a:pt x="612" y="601"/>
                    </a:lnTo>
                    <a:lnTo>
                      <a:pt x="614" y="654"/>
                    </a:lnTo>
                    <a:lnTo>
                      <a:pt x="614" y="705"/>
                    </a:lnTo>
                    <a:lnTo>
                      <a:pt x="614" y="755"/>
                    </a:lnTo>
                    <a:lnTo>
                      <a:pt x="613" y="804"/>
                    </a:lnTo>
                    <a:lnTo>
                      <a:pt x="609" y="858"/>
                    </a:lnTo>
                    <a:lnTo>
                      <a:pt x="606" y="914"/>
                    </a:lnTo>
                    <a:lnTo>
                      <a:pt x="600" y="977"/>
                    </a:lnTo>
                    <a:lnTo>
                      <a:pt x="596" y="993"/>
                    </a:lnTo>
                    <a:lnTo>
                      <a:pt x="585" y="1008"/>
                    </a:lnTo>
                    <a:lnTo>
                      <a:pt x="572" y="1017"/>
                    </a:lnTo>
                    <a:lnTo>
                      <a:pt x="555" y="1022"/>
                    </a:lnTo>
                    <a:lnTo>
                      <a:pt x="547" y="1023"/>
                    </a:lnTo>
                    <a:lnTo>
                      <a:pt x="543" y="1023"/>
                    </a:lnTo>
                    <a:lnTo>
                      <a:pt x="541" y="1024"/>
                    </a:lnTo>
                    <a:lnTo>
                      <a:pt x="539" y="1026"/>
                    </a:lnTo>
                    <a:lnTo>
                      <a:pt x="537" y="1026"/>
                    </a:lnTo>
                    <a:lnTo>
                      <a:pt x="528" y="1027"/>
                    </a:lnTo>
                    <a:lnTo>
                      <a:pt x="511" y="1705"/>
                    </a:lnTo>
                    <a:lnTo>
                      <a:pt x="509" y="1721"/>
                    </a:lnTo>
                    <a:lnTo>
                      <a:pt x="499" y="1734"/>
                    </a:lnTo>
                    <a:lnTo>
                      <a:pt x="486" y="1744"/>
                    </a:lnTo>
                    <a:lnTo>
                      <a:pt x="470" y="1746"/>
                    </a:lnTo>
                    <a:lnTo>
                      <a:pt x="381" y="1746"/>
                    </a:lnTo>
                    <a:lnTo>
                      <a:pt x="365" y="1744"/>
                    </a:lnTo>
                    <a:lnTo>
                      <a:pt x="352" y="1734"/>
                    </a:lnTo>
                    <a:lnTo>
                      <a:pt x="343" y="1721"/>
                    </a:lnTo>
                    <a:lnTo>
                      <a:pt x="340" y="1705"/>
                    </a:lnTo>
                    <a:lnTo>
                      <a:pt x="340" y="1138"/>
                    </a:lnTo>
                    <a:lnTo>
                      <a:pt x="275" y="1138"/>
                    </a:lnTo>
                    <a:lnTo>
                      <a:pt x="275" y="1705"/>
                    </a:lnTo>
                    <a:lnTo>
                      <a:pt x="272" y="1721"/>
                    </a:lnTo>
                    <a:lnTo>
                      <a:pt x="264" y="1734"/>
                    </a:lnTo>
                    <a:lnTo>
                      <a:pt x="250" y="1744"/>
                    </a:lnTo>
                    <a:lnTo>
                      <a:pt x="233" y="1746"/>
                    </a:lnTo>
                    <a:lnTo>
                      <a:pt x="144" y="1746"/>
                    </a:lnTo>
                    <a:lnTo>
                      <a:pt x="128" y="1744"/>
                    </a:lnTo>
                    <a:lnTo>
                      <a:pt x="115" y="1734"/>
                    </a:lnTo>
                    <a:lnTo>
                      <a:pt x="106" y="1721"/>
                    </a:lnTo>
                    <a:lnTo>
                      <a:pt x="103" y="1705"/>
                    </a:lnTo>
                    <a:lnTo>
                      <a:pt x="86" y="1027"/>
                    </a:lnTo>
                    <a:lnTo>
                      <a:pt x="79" y="1026"/>
                    </a:lnTo>
                    <a:lnTo>
                      <a:pt x="75" y="1026"/>
                    </a:lnTo>
                    <a:lnTo>
                      <a:pt x="74" y="1024"/>
                    </a:lnTo>
                    <a:lnTo>
                      <a:pt x="73" y="1023"/>
                    </a:lnTo>
                    <a:lnTo>
                      <a:pt x="69" y="1023"/>
                    </a:lnTo>
                    <a:lnTo>
                      <a:pt x="61" y="1022"/>
                    </a:lnTo>
                    <a:lnTo>
                      <a:pt x="44" y="1017"/>
                    </a:lnTo>
                    <a:lnTo>
                      <a:pt x="29" y="1008"/>
                    </a:lnTo>
                    <a:lnTo>
                      <a:pt x="19" y="993"/>
                    </a:lnTo>
                    <a:lnTo>
                      <a:pt x="15" y="977"/>
                    </a:lnTo>
                    <a:lnTo>
                      <a:pt x="10" y="914"/>
                    </a:lnTo>
                    <a:lnTo>
                      <a:pt x="5" y="858"/>
                    </a:lnTo>
                    <a:lnTo>
                      <a:pt x="2" y="804"/>
                    </a:lnTo>
                    <a:lnTo>
                      <a:pt x="0" y="755"/>
                    </a:lnTo>
                    <a:lnTo>
                      <a:pt x="0" y="705"/>
                    </a:lnTo>
                    <a:lnTo>
                      <a:pt x="1" y="654"/>
                    </a:lnTo>
                    <a:lnTo>
                      <a:pt x="4" y="601"/>
                    </a:lnTo>
                    <a:lnTo>
                      <a:pt x="6" y="544"/>
                    </a:lnTo>
                    <a:lnTo>
                      <a:pt x="11" y="482"/>
                    </a:lnTo>
                    <a:lnTo>
                      <a:pt x="16" y="460"/>
                    </a:lnTo>
                    <a:lnTo>
                      <a:pt x="25" y="439"/>
                    </a:lnTo>
                    <a:lnTo>
                      <a:pt x="40" y="421"/>
                    </a:lnTo>
                    <a:lnTo>
                      <a:pt x="58" y="407"/>
                    </a:lnTo>
                    <a:lnTo>
                      <a:pt x="79" y="397"/>
                    </a:lnTo>
                    <a:lnTo>
                      <a:pt x="102" y="392"/>
                    </a:lnTo>
                    <a:lnTo>
                      <a:pt x="148" y="390"/>
                    </a:lnTo>
                    <a:lnTo>
                      <a:pt x="186" y="387"/>
                    </a:lnTo>
                    <a:lnTo>
                      <a:pt x="221" y="385"/>
                    </a:lnTo>
                    <a:lnTo>
                      <a:pt x="252" y="384"/>
                    </a:lnTo>
                    <a:lnTo>
                      <a:pt x="281" y="382"/>
                    </a:lnTo>
                    <a:lnTo>
                      <a:pt x="307" y="382"/>
                    </a:lnTo>
                    <a:close/>
                    <a:moveTo>
                      <a:pt x="311" y="0"/>
                    </a:moveTo>
                    <a:lnTo>
                      <a:pt x="343" y="4"/>
                    </a:lnTo>
                    <a:lnTo>
                      <a:pt x="375" y="14"/>
                    </a:lnTo>
                    <a:lnTo>
                      <a:pt x="403" y="29"/>
                    </a:lnTo>
                    <a:lnTo>
                      <a:pt x="427" y="49"/>
                    </a:lnTo>
                    <a:lnTo>
                      <a:pt x="447" y="73"/>
                    </a:lnTo>
                    <a:lnTo>
                      <a:pt x="462" y="102"/>
                    </a:lnTo>
                    <a:lnTo>
                      <a:pt x="472" y="132"/>
                    </a:lnTo>
                    <a:lnTo>
                      <a:pt x="475" y="166"/>
                    </a:lnTo>
                    <a:lnTo>
                      <a:pt x="472" y="199"/>
                    </a:lnTo>
                    <a:lnTo>
                      <a:pt x="462" y="230"/>
                    </a:lnTo>
                    <a:lnTo>
                      <a:pt x="447" y="258"/>
                    </a:lnTo>
                    <a:lnTo>
                      <a:pt x="427" y="282"/>
                    </a:lnTo>
                    <a:lnTo>
                      <a:pt x="403" y="303"/>
                    </a:lnTo>
                    <a:lnTo>
                      <a:pt x="375" y="317"/>
                    </a:lnTo>
                    <a:lnTo>
                      <a:pt x="343" y="327"/>
                    </a:lnTo>
                    <a:lnTo>
                      <a:pt x="311" y="330"/>
                    </a:lnTo>
                    <a:lnTo>
                      <a:pt x="277" y="327"/>
                    </a:lnTo>
                    <a:lnTo>
                      <a:pt x="245" y="317"/>
                    </a:lnTo>
                    <a:lnTo>
                      <a:pt x="218" y="303"/>
                    </a:lnTo>
                    <a:lnTo>
                      <a:pt x="194" y="282"/>
                    </a:lnTo>
                    <a:lnTo>
                      <a:pt x="173" y="258"/>
                    </a:lnTo>
                    <a:lnTo>
                      <a:pt x="158" y="230"/>
                    </a:lnTo>
                    <a:lnTo>
                      <a:pt x="149" y="199"/>
                    </a:lnTo>
                    <a:lnTo>
                      <a:pt x="145" y="166"/>
                    </a:lnTo>
                    <a:lnTo>
                      <a:pt x="149" y="132"/>
                    </a:lnTo>
                    <a:lnTo>
                      <a:pt x="158" y="102"/>
                    </a:lnTo>
                    <a:lnTo>
                      <a:pt x="173" y="73"/>
                    </a:lnTo>
                    <a:lnTo>
                      <a:pt x="194" y="49"/>
                    </a:lnTo>
                    <a:lnTo>
                      <a:pt x="218" y="29"/>
                    </a:lnTo>
                    <a:lnTo>
                      <a:pt x="245" y="14"/>
                    </a:lnTo>
                    <a:lnTo>
                      <a:pt x="277" y="4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C972D8B-8948-414F-919D-A481C42A8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2557" y="5133910"/>
              <a:ext cx="660640" cy="66064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CD5F10-8771-4709-AFDD-1AB9E76E84B5}"/>
              </a:ext>
            </a:extLst>
          </p:cNvPr>
          <p:cNvGrpSpPr/>
          <p:nvPr/>
        </p:nvGrpSpPr>
        <p:grpSpPr>
          <a:xfrm>
            <a:off x="9111429" y="3466993"/>
            <a:ext cx="2440753" cy="1618511"/>
            <a:chOff x="9437701" y="3466993"/>
            <a:chExt cx="2440753" cy="161851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11E2541-1C52-4524-BA20-7A3C2B94D8E2}"/>
                </a:ext>
              </a:extLst>
            </p:cNvPr>
            <p:cNvGrpSpPr/>
            <p:nvPr/>
          </p:nvGrpSpPr>
          <p:grpSpPr>
            <a:xfrm>
              <a:off x="11062279" y="4057644"/>
              <a:ext cx="816175" cy="608971"/>
              <a:chOff x="4382746" y="2482457"/>
              <a:chExt cx="2511790" cy="1782295"/>
            </a:xfrm>
          </p:grpSpPr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0DBABB54-BC16-45D5-B339-3FB6221E5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746" y="2482457"/>
                <a:ext cx="2511790" cy="1597144"/>
              </a:xfrm>
              <a:custGeom>
                <a:avLst/>
                <a:gdLst>
                  <a:gd name="T0" fmla="*/ 1531 w 2706"/>
                  <a:gd name="T1" fmla="*/ 4 h 1717"/>
                  <a:gd name="T2" fmla="*/ 1651 w 2706"/>
                  <a:gd name="T3" fmla="*/ 33 h 1717"/>
                  <a:gd name="T4" fmla="*/ 1758 w 2706"/>
                  <a:gd name="T5" fmla="*/ 85 h 1717"/>
                  <a:gd name="T6" fmla="*/ 1851 w 2706"/>
                  <a:gd name="T7" fmla="*/ 160 h 1717"/>
                  <a:gd name="T8" fmla="*/ 1925 w 2706"/>
                  <a:gd name="T9" fmla="*/ 253 h 1717"/>
                  <a:gd name="T10" fmla="*/ 1978 w 2706"/>
                  <a:gd name="T11" fmla="*/ 362 h 1717"/>
                  <a:gd name="T12" fmla="*/ 2016 w 2706"/>
                  <a:gd name="T13" fmla="*/ 419 h 1717"/>
                  <a:gd name="T14" fmla="*/ 2126 w 2706"/>
                  <a:gd name="T15" fmla="*/ 433 h 1717"/>
                  <a:gd name="T16" fmla="*/ 2226 w 2706"/>
                  <a:gd name="T17" fmla="*/ 472 h 1717"/>
                  <a:gd name="T18" fmla="*/ 2313 w 2706"/>
                  <a:gd name="T19" fmla="*/ 532 h 1717"/>
                  <a:gd name="T20" fmla="*/ 2383 w 2706"/>
                  <a:gd name="T21" fmla="*/ 611 h 1717"/>
                  <a:gd name="T22" fmla="*/ 2434 w 2706"/>
                  <a:gd name="T23" fmla="*/ 705 h 1717"/>
                  <a:gd name="T24" fmla="*/ 2461 w 2706"/>
                  <a:gd name="T25" fmla="*/ 812 h 1717"/>
                  <a:gd name="T26" fmla="*/ 2461 w 2706"/>
                  <a:gd name="T27" fmla="*/ 923 h 1717"/>
                  <a:gd name="T28" fmla="*/ 2493 w 2706"/>
                  <a:gd name="T29" fmla="*/ 994 h 1717"/>
                  <a:gd name="T30" fmla="*/ 2572 w 2706"/>
                  <a:gd name="T31" fmla="*/ 1045 h 1717"/>
                  <a:gd name="T32" fmla="*/ 2635 w 2706"/>
                  <a:gd name="T33" fmla="*/ 1113 h 1717"/>
                  <a:gd name="T34" fmla="*/ 2680 w 2706"/>
                  <a:gd name="T35" fmla="*/ 1194 h 1717"/>
                  <a:gd name="T36" fmla="*/ 2704 w 2706"/>
                  <a:gd name="T37" fmla="*/ 1287 h 1717"/>
                  <a:gd name="T38" fmla="*/ 2703 w 2706"/>
                  <a:gd name="T39" fmla="*/ 1387 h 1717"/>
                  <a:gd name="T40" fmla="*/ 2677 w 2706"/>
                  <a:gd name="T41" fmla="*/ 1484 h 1717"/>
                  <a:gd name="T42" fmla="*/ 2628 w 2706"/>
                  <a:gd name="T43" fmla="*/ 1568 h 1717"/>
                  <a:gd name="T44" fmla="*/ 2559 w 2706"/>
                  <a:gd name="T45" fmla="*/ 1637 h 1717"/>
                  <a:gd name="T46" fmla="*/ 2474 w 2706"/>
                  <a:gd name="T47" fmla="*/ 1687 h 1717"/>
                  <a:gd name="T48" fmla="*/ 2377 w 2706"/>
                  <a:gd name="T49" fmla="*/ 1714 h 1717"/>
                  <a:gd name="T50" fmla="*/ 521 w 2706"/>
                  <a:gd name="T51" fmla="*/ 1717 h 1717"/>
                  <a:gd name="T52" fmla="*/ 402 w 2706"/>
                  <a:gd name="T53" fmla="*/ 1704 h 1717"/>
                  <a:gd name="T54" fmla="*/ 292 w 2706"/>
                  <a:gd name="T55" fmla="*/ 1665 h 1717"/>
                  <a:gd name="T56" fmla="*/ 195 w 2706"/>
                  <a:gd name="T57" fmla="*/ 1604 h 1717"/>
                  <a:gd name="T58" fmla="*/ 115 w 2706"/>
                  <a:gd name="T59" fmla="*/ 1523 h 1717"/>
                  <a:gd name="T60" fmla="*/ 54 w 2706"/>
                  <a:gd name="T61" fmla="*/ 1426 h 1717"/>
                  <a:gd name="T62" fmla="*/ 14 w 2706"/>
                  <a:gd name="T63" fmla="*/ 1316 h 1717"/>
                  <a:gd name="T64" fmla="*/ 0 w 2706"/>
                  <a:gd name="T65" fmla="*/ 1196 h 1717"/>
                  <a:gd name="T66" fmla="*/ 15 w 2706"/>
                  <a:gd name="T67" fmla="*/ 1075 h 1717"/>
                  <a:gd name="T68" fmla="*/ 55 w 2706"/>
                  <a:gd name="T69" fmla="*/ 964 h 1717"/>
                  <a:gd name="T70" fmla="*/ 119 w 2706"/>
                  <a:gd name="T71" fmla="*/ 866 h 1717"/>
                  <a:gd name="T72" fmla="*/ 202 w 2706"/>
                  <a:gd name="T73" fmla="*/ 785 h 1717"/>
                  <a:gd name="T74" fmla="*/ 301 w 2706"/>
                  <a:gd name="T75" fmla="*/ 723 h 1717"/>
                  <a:gd name="T76" fmla="*/ 414 w 2706"/>
                  <a:gd name="T77" fmla="*/ 686 h 1717"/>
                  <a:gd name="T78" fmla="*/ 415 w 2706"/>
                  <a:gd name="T79" fmla="*/ 585 h 1717"/>
                  <a:gd name="T80" fmla="*/ 442 w 2706"/>
                  <a:gd name="T81" fmla="*/ 480 h 1717"/>
                  <a:gd name="T82" fmla="*/ 491 w 2706"/>
                  <a:gd name="T83" fmla="*/ 387 h 1717"/>
                  <a:gd name="T84" fmla="*/ 561 w 2706"/>
                  <a:gd name="T85" fmla="*/ 309 h 1717"/>
                  <a:gd name="T86" fmla="*/ 648 w 2706"/>
                  <a:gd name="T87" fmla="*/ 249 h 1717"/>
                  <a:gd name="T88" fmla="*/ 748 w 2706"/>
                  <a:gd name="T89" fmla="*/ 211 h 1717"/>
                  <a:gd name="T90" fmla="*/ 858 w 2706"/>
                  <a:gd name="T91" fmla="*/ 196 h 1717"/>
                  <a:gd name="T92" fmla="*/ 945 w 2706"/>
                  <a:gd name="T93" fmla="*/ 206 h 1717"/>
                  <a:gd name="T94" fmla="*/ 1026 w 2706"/>
                  <a:gd name="T95" fmla="*/ 230 h 1717"/>
                  <a:gd name="T96" fmla="*/ 1101 w 2706"/>
                  <a:gd name="T97" fmla="*/ 145 h 1717"/>
                  <a:gd name="T98" fmla="*/ 1190 w 2706"/>
                  <a:gd name="T99" fmla="*/ 78 h 1717"/>
                  <a:gd name="T100" fmla="*/ 1294 w 2706"/>
                  <a:gd name="T101" fmla="*/ 29 h 1717"/>
                  <a:gd name="T102" fmla="*/ 1408 w 2706"/>
                  <a:gd name="T103" fmla="*/ 4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06" h="1717">
                    <a:moveTo>
                      <a:pt x="1468" y="0"/>
                    </a:moveTo>
                    <a:lnTo>
                      <a:pt x="1531" y="4"/>
                    </a:lnTo>
                    <a:lnTo>
                      <a:pt x="1593" y="15"/>
                    </a:lnTo>
                    <a:lnTo>
                      <a:pt x="1651" y="33"/>
                    </a:lnTo>
                    <a:lnTo>
                      <a:pt x="1706" y="56"/>
                    </a:lnTo>
                    <a:lnTo>
                      <a:pt x="1758" y="85"/>
                    </a:lnTo>
                    <a:lnTo>
                      <a:pt x="1807" y="120"/>
                    </a:lnTo>
                    <a:lnTo>
                      <a:pt x="1851" y="160"/>
                    </a:lnTo>
                    <a:lnTo>
                      <a:pt x="1891" y="205"/>
                    </a:lnTo>
                    <a:lnTo>
                      <a:pt x="1925" y="253"/>
                    </a:lnTo>
                    <a:lnTo>
                      <a:pt x="1954" y="306"/>
                    </a:lnTo>
                    <a:lnTo>
                      <a:pt x="1978" y="362"/>
                    </a:lnTo>
                    <a:lnTo>
                      <a:pt x="1995" y="420"/>
                    </a:lnTo>
                    <a:lnTo>
                      <a:pt x="2016" y="419"/>
                    </a:lnTo>
                    <a:lnTo>
                      <a:pt x="2071" y="422"/>
                    </a:lnTo>
                    <a:lnTo>
                      <a:pt x="2126" y="433"/>
                    </a:lnTo>
                    <a:lnTo>
                      <a:pt x="2178" y="449"/>
                    </a:lnTo>
                    <a:lnTo>
                      <a:pt x="2226" y="472"/>
                    </a:lnTo>
                    <a:lnTo>
                      <a:pt x="2272" y="500"/>
                    </a:lnTo>
                    <a:lnTo>
                      <a:pt x="2313" y="532"/>
                    </a:lnTo>
                    <a:lnTo>
                      <a:pt x="2351" y="570"/>
                    </a:lnTo>
                    <a:lnTo>
                      <a:pt x="2383" y="611"/>
                    </a:lnTo>
                    <a:lnTo>
                      <a:pt x="2411" y="657"/>
                    </a:lnTo>
                    <a:lnTo>
                      <a:pt x="2434" y="705"/>
                    </a:lnTo>
                    <a:lnTo>
                      <a:pt x="2450" y="757"/>
                    </a:lnTo>
                    <a:lnTo>
                      <a:pt x="2461" y="812"/>
                    </a:lnTo>
                    <a:lnTo>
                      <a:pt x="2464" y="867"/>
                    </a:lnTo>
                    <a:lnTo>
                      <a:pt x="2461" y="923"/>
                    </a:lnTo>
                    <a:lnTo>
                      <a:pt x="2450" y="976"/>
                    </a:lnTo>
                    <a:lnTo>
                      <a:pt x="2493" y="994"/>
                    </a:lnTo>
                    <a:lnTo>
                      <a:pt x="2535" y="1017"/>
                    </a:lnTo>
                    <a:lnTo>
                      <a:pt x="2572" y="1045"/>
                    </a:lnTo>
                    <a:lnTo>
                      <a:pt x="2605" y="1076"/>
                    </a:lnTo>
                    <a:lnTo>
                      <a:pt x="2635" y="1113"/>
                    </a:lnTo>
                    <a:lnTo>
                      <a:pt x="2659" y="1151"/>
                    </a:lnTo>
                    <a:lnTo>
                      <a:pt x="2680" y="1194"/>
                    </a:lnTo>
                    <a:lnTo>
                      <a:pt x="2694" y="1240"/>
                    </a:lnTo>
                    <a:lnTo>
                      <a:pt x="2704" y="1287"/>
                    </a:lnTo>
                    <a:lnTo>
                      <a:pt x="2706" y="1336"/>
                    </a:lnTo>
                    <a:lnTo>
                      <a:pt x="2703" y="1387"/>
                    </a:lnTo>
                    <a:lnTo>
                      <a:pt x="2693" y="1437"/>
                    </a:lnTo>
                    <a:lnTo>
                      <a:pt x="2677" y="1484"/>
                    </a:lnTo>
                    <a:lnTo>
                      <a:pt x="2654" y="1529"/>
                    </a:lnTo>
                    <a:lnTo>
                      <a:pt x="2628" y="1568"/>
                    </a:lnTo>
                    <a:lnTo>
                      <a:pt x="2595" y="1606"/>
                    </a:lnTo>
                    <a:lnTo>
                      <a:pt x="2559" y="1637"/>
                    </a:lnTo>
                    <a:lnTo>
                      <a:pt x="2518" y="1665"/>
                    </a:lnTo>
                    <a:lnTo>
                      <a:pt x="2474" y="1687"/>
                    </a:lnTo>
                    <a:lnTo>
                      <a:pt x="2427" y="1704"/>
                    </a:lnTo>
                    <a:lnTo>
                      <a:pt x="2377" y="1714"/>
                    </a:lnTo>
                    <a:lnTo>
                      <a:pt x="2325" y="1717"/>
                    </a:lnTo>
                    <a:lnTo>
                      <a:pt x="521" y="1717"/>
                    </a:lnTo>
                    <a:lnTo>
                      <a:pt x="461" y="1714"/>
                    </a:lnTo>
                    <a:lnTo>
                      <a:pt x="402" y="1704"/>
                    </a:lnTo>
                    <a:lnTo>
                      <a:pt x="346" y="1687"/>
                    </a:lnTo>
                    <a:lnTo>
                      <a:pt x="292" y="1665"/>
                    </a:lnTo>
                    <a:lnTo>
                      <a:pt x="242" y="1636"/>
                    </a:lnTo>
                    <a:lnTo>
                      <a:pt x="195" y="1604"/>
                    </a:lnTo>
                    <a:lnTo>
                      <a:pt x="153" y="1565"/>
                    </a:lnTo>
                    <a:lnTo>
                      <a:pt x="115" y="1523"/>
                    </a:lnTo>
                    <a:lnTo>
                      <a:pt x="81" y="1475"/>
                    </a:lnTo>
                    <a:lnTo>
                      <a:pt x="54" y="1426"/>
                    </a:lnTo>
                    <a:lnTo>
                      <a:pt x="31" y="1373"/>
                    </a:lnTo>
                    <a:lnTo>
                      <a:pt x="14" y="1316"/>
                    </a:lnTo>
                    <a:lnTo>
                      <a:pt x="4" y="1257"/>
                    </a:lnTo>
                    <a:lnTo>
                      <a:pt x="0" y="1196"/>
                    </a:lnTo>
                    <a:lnTo>
                      <a:pt x="4" y="1134"/>
                    </a:lnTo>
                    <a:lnTo>
                      <a:pt x="15" y="1075"/>
                    </a:lnTo>
                    <a:lnTo>
                      <a:pt x="32" y="1017"/>
                    </a:lnTo>
                    <a:lnTo>
                      <a:pt x="55" y="964"/>
                    </a:lnTo>
                    <a:lnTo>
                      <a:pt x="84" y="913"/>
                    </a:lnTo>
                    <a:lnTo>
                      <a:pt x="119" y="866"/>
                    </a:lnTo>
                    <a:lnTo>
                      <a:pt x="157" y="822"/>
                    </a:lnTo>
                    <a:lnTo>
                      <a:pt x="202" y="785"/>
                    </a:lnTo>
                    <a:lnTo>
                      <a:pt x="249" y="751"/>
                    </a:lnTo>
                    <a:lnTo>
                      <a:pt x="301" y="723"/>
                    </a:lnTo>
                    <a:lnTo>
                      <a:pt x="357" y="702"/>
                    </a:lnTo>
                    <a:lnTo>
                      <a:pt x="414" y="686"/>
                    </a:lnTo>
                    <a:lnTo>
                      <a:pt x="413" y="641"/>
                    </a:lnTo>
                    <a:lnTo>
                      <a:pt x="415" y="585"/>
                    </a:lnTo>
                    <a:lnTo>
                      <a:pt x="426" y="532"/>
                    </a:lnTo>
                    <a:lnTo>
                      <a:pt x="442" y="480"/>
                    </a:lnTo>
                    <a:lnTo>
                      <a:pt x="465" y="432"/>
                    </a:lnTo>
                    <a:lnTo>
                      <a:pt x="491" y="387"/>
                    </a:lnTo>
                    <a:lnTo>
                      <a:pt x="524" y="346"/>
                    </a:lnTo>
                    <a:lnTo>
                      <a:pt x="561" y="309"/>
                    </a:lnTo>
                    <a:lnTo>
                      <a:pt x="602" y="276"/>
                    </a:lnTo>
                    <a:lnTo>
                      <a:pt x="648" y="249"/>
                    </a:lnTo>
                    <a:lnTo>
                      <a:pt x="697" y="226"/>
                    </a:lnTo>
                    <a:lnTo>
                      <a:pt x="748" y="211"/>
                    </a:lnTo>
                    <a:lnTo>
                      <a:pt x="801" y="200"/>
                    </a:lnTo>
                    <a:lnTo>
                      <a:pt x="858" y="196"/>
                    </a:lnTo>
                    <a:lnTo>
                      <a:pt x="901" y="199"/>
                    </a:lnTo>
                    <a:lnTo>
                      <a:pt x="945" y="206"/>
                    </a:lnTo>
                    <a:lnTo>
                      <a:pt x="986" y="215"/>
                    </a:lnTo>
                    <a:lnTo>
                      <a:pt x="1026" y="230"/>
                    </a:lnTo>
                    <a:lnTo>
                      <a:pt x="1061" y="185"/>
                    </a:lnTo>
                    <a:lnTo>
                      <a:pt x="1101" y="145"/>
                    </a:lnTo>
                    <a:lnTo>
                      <a:pt x="1143" y="109"/>
                    </a:lnTo>
                    <a:lnTo>
                      <a:pt x="1190" y="78"/>
                    </a:lnTo>
                    <a:lnTo>
                      <a:pt x="1241" y="51"/>
                    </a:lnTo>
                    <a:lnTo>
                      <a:pt x="1294" y="29"/>
                    </a:lnTo>
                    <a:lnTo>
                      <a:pt x="1350" y="14"/>
                    </a:lnTo>
                    <a:lnTo>
                      <a:pt x="1408" y="4"/>
                    </a:lnTo>
                    <a:lnTo>
                      <a:pt x="1468" y="0"/>
                    </a:lnTo>
                    <a:close/>
                  </a:path>
                </a:pathLst>
              </a:custGeom>
              <a:gradFill flip="none" rotWithShape="1">
                <a:gsLst>
                  <a:gs pos="9000">
                    <a:srgbClr val="FFFFFF"/>
                  </a:gs>
                  <a:gs pos="100000">
                    <a:srgbClr val="389EE7"/>
                  </a:gs>
                </a:gsLst>
                <a:lin ang="1800000" scaled="0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4DD6213-7797-4650-B7B4-FA01D4E2C2C3}"/>
                  </a:ext>
                </a:extLst>
              </p:cNvPr>
              <p:cNvGrpSpPr/>
              <p:nvPr/>
            </p:nvGrpSpPr>
            <p:grpSpPr>
              <a:xfrm>
                <a:off x="5129164" y="3025038"/>
                <a:ext cx="1136241" cy="1239714"/>
                <a:chOff x="749839" y="3008091"/>
                <a:chExt cx="1033728" cy="1127867"/>
              </a:xfrm>
            </p:grpSpPr>
            <p:sp>
              <p:nvSpPr>
                <p:cNvPr id="40" name="Freeform 114">
                  <a:extLst>
                    <a:ext uri="{FF2B5EF4-FFF2-40B4-BE49-F238E27FC236}">
                      <a16:creationId xmlns:a16="http://schemas.microsoft.com/office/drawing/2014/main" id="{419594F7-4897-4E9B-9DFB-9DEE3F87A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9839" y="3509566"/>
                  <a:ext cx="1033728" cy="626392"/>
                </a:xfrm>
                <a:custGeom>
                  <a:avLst/>
                  <a:gdLst>
                    <a:gd name="T0" fmla="*/ 1428 w 2857"/>
                    <a:gd name="T1" fmla="*/ 0 h 1727"/>
                    <a:gd name="T2" fmla="*/ 1450 w 2857"/>
                    <a:gd name="T3" fmla="*/ 1 h 1727"/>
                    <a:gd name="T4" fmla="*/ 1469 w 2857"/>
                    <a:gd name="T5" fmla="*/ 6 h 1727"/>
                    <a:gd name="T6" fmla="*/ 1486 w 2857"/>
                    <a:gd name="T7" fmla="*/ 13 h 1727"/>
                    <a:gd name="T8" fmla="*/ 2826 w 2857"/>
                    <a:gd name="T9" fmla="*/ 817 h 1727"/>
                    <a:gd name="T10" fmla="*/ 2844 w 2857"/>
                    <a:gd name="T11" fmla="*/ 831 h 1727"/>
                    <a:gd name="T12" fmla="*/ 2853 w 2857"/>
                    <a:gd name="T13" fmla="*/ 846 h 1727"/>
                    <a:gd name="T14" fmla="*/ 2857 w 2857"/>
                    <a:gd name="T15" fmla="*/ 863 h 1727"/>
                    <a:gd name="T16" fmla="*/ 2853 w 2857"/>
                    <a:gd name="T17" fmla="*/ 880 h 1727"/>
                    <a:gd name="T18" fmla="*/ 2844 w 2857"/>
                    <a:gd name="T19" fmla="*/ 895 h 1727"/>
                    <a:gd name="T20" fmla="*/ 2826 w 2857"/>
                    <a:gd name="T21" fmla="*/ 909 h 1727"/>
                    <a:gd name="T22" fmla="*/ 1486 w 2857"/>
                    <a:gd name="T23" fmla="*/ 1713 h 1727"/>
                    <a:gd name="T24" fmla="*/ 1469 w 2857"/>
                    <a:gd name="T25" fmla="*/ 1721 h 1727"/>
                    <a:gd name="T26" fmla="*/ 1450 w 2857"/>
                    <a:gd name="T27" fmla="*/ 1724 h 1727"/>
                    <a:gd name="T28" fmla="*/ 1428 w 2857"/>
                    <a:gd name="T29" fmla="*/ 1727 h 1727"/>
                    <a:gd name="T30" fmla="*/ 1407 w 2857"/>
                    <a:gd name="T31" fmla="*/ 1724 h 1727"/>
                    <a:gd name="T32" fmla="*/ 1387 w 2857"/>
                    <a:gd name="T33" fmla="*/ 1721 h 1727"/>
                    <a:gd name="T34" fmla="*/ 1371 w 2857"/>
                    <a:gd name="T35" fmla="*/ 1713 h 1727"/>
                    <a:gd name="T36" fmla="*/ 31 w 2857"/>
                    <a:gd name="T37" fmla="*/ 909 h 1727"/>
                    <a:gd name="T38" fmla="*/ 16 w 2857"/>
                    <a:gd name="T39" fmla="*/ 897 h 1727"/>
                    <a:gd name="T40" fmla="*/ 5 w 2857"/>
                    <a:gd name="T41" fmla="*/ 884 h 1727"/>
                    <a:gd name="T42" fmla="*/ 0 w 2857"/>
                    <a:gd name="T43" fmla="*/ 871 h 1727"/>
                    <a:gd name="T44" fmla="*/ 0 w 2857"/>
                    <a:gd name="T45" fmla="*/ 856 h 1727"/>
                    <a:gd name="T46" fmla="*/ 5 w 2857"/>
                    <a:gd name="T47" fmla="*/ 842 h 1727"/>
                    <a:gd name="T48" fmla="*/ 16 w 2857"/>
                    <a:gd name="T49" fmla="*/ 828 h 1727"/>
                    <a:gd name="T50" fmla="*/ 31 w 2857"/>
                    <a:gd name="T51" fmla="*/ 817 h 1727"/>
                    <a:gd name="T52" fmla="*/ 1371 w 2857"/>
                    <a:gd name="T53" fmla="*/ 13 h 1727"/>
                    <a:gd name="T54" fmla="*/ 1387 w 2857"/>
                    <a:gd name="T55" fmla="*/ 6 h 1727"/>
                    <a:gd name="T56" fmla="*/ 1407 w 2857"/>
                    <a:gd name="T57" fmla="*/ 1 h 1727"/>
                    <a:gd name="T58" fmla="*/ 1428 w 2857"/>
                    <a:gd name="T59" fmla="*/ 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857" h="1727">
                      <a:moveTo>
                        <a:pt x="1428" y="0"/>
                      </a:moveTo>
                      <a:lnTo>
                        <a:pt x="1450" y="1"/>
                      </a:lnTo>
                      <a:lnTo>
                        <a:pt x="1469" y="6"/>
                      </a:lnTo>
                      <a:lnTo>
                        <a:pt x="1486" y="13"/>
                      </a:lnTo>
                      <a:lnTo>
                        <a:pt x="2826" y="817"/>
                      </a:lnTo>
                      <a:lnTo>
                        <a:pt x="2844" y="831"/>
                      </a:lnTo>
                      <a:lnTo>
                        <a:pt x="2853" y="846"/>
                      </a:lnTo>
                      <a:lnTo>
                        <a:pt x="2857" y="863"/>
                      </a:lnTo>
                      <a:lnTo>
                        <a:pt x="2853" y="880"/>
                      </a:lnTo>
                      <a:lnTo>
                        <a:pt x="2844" y="895"/>
                      </a:lnTo>
                      <a:lnTo>
                        <a:pt x="2826" y="909"/>
                      </a:lnTo>
                      <a:lnTo>
                        <a:pt x="1486" y="1713"/>
                      </a:lnTo>
                      <a:lnTo>
                        <a:pt x="1469" y="1721"/>
                      </a:lnTo>
                      <a:lnTo>
                        <a:pt x="1450" y="1724"/>
                      </a:lnTo>
                      <a:lnTo>
                        <a:pt x="1428" y="1727"/>
                      </a:lnTo>
                      <a:lnTo>
                        <a:pt x="1407" y="1724"/>
                      </a:lnTo>
                      <a:lnTo>
                        <a:pt x="1387" y="1721"/>
                      </a:lnTo>
                      <a:lnTo>
                        <a:pt x="1371" y="1713"/>
                      </a:lnTo>
                      <a:lnTo>
                        <a:pt x="31" y="909"/>
                      </a:lnTo>
                      <a:lnTo>
                        <a:pt x="16" y="897"/>
                      </a:lnTo>
                      <a:lnTo>
                        <a:pt x="5" y="884"/>
                      </a:lnTo>
                      <a:lnTo>
                        <a:pt x="0" y="871"/>
                      </a:lnTo>
                      <a:lnTo>
                        <a:pt x="0" y="856"/>
                      </a:lnTo>
                      <a:lnTo>
                        <a:pt x="5" y="842"/>
                      </a:lnTo>
                      <a:lnTo>
                        <a:pt x="16" y="828"/>
                      </a:lnTo>
                      <a:lnTo>
                        <a:pt x="31" y="817"/>
                      </a:lnTo>
                      <a:lnTo>
                        <a:pt x="1371" y="13"/>
                      </a:lnTo>
                      <a:lnTo>
                        <a:pt x="1387" y="6"/>
                      </a:lnTo>
                      <a:lnTo>
                        <a:pt x="1407" y="1"/>
                      </a:lnTo>
                      <a:lnTo>
                        <a:pt x="142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41" name="Freeform 8">
                  <a:extLst>
                    <a:ext uri="{FF2B5EF4-FFF2-40B4-BE49-F238E27FC236}">
                      <a16:creationId xmlns:a16="http://schemas.microsoft.com/office/drawing/2014/main" id="{C1EACB71-FFA5-4691-A8DD-62B673A7B4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254" y="3556636"/>
                  <a:ext cx="888897" cy="532252"/>
                </a:xfrm>
                <a:custGeom>
                  <a:avLst/>
                  <a:gdLst>
                    <a:gd name="T0" fmla="*/ 1228 w 2455"/>
                    <a:gd name="T1" fmla="*/ 0 h 1473"/>
                    <a:gd name="T2" fmla="*/ 2455 w 2455"/>
                    <a:gd name="T3" fmla="*/ 736 h 1473"/>
                    <a:gd name="T4" fmla="*/ 1228 w 2455"/>
                    <a:gd name="T5" fmla="*/ 1473 h 1473"/>
                    <a:gd name="T6" fmla="*/ 0 w 2455"/>
                    <a:gd name="T7" fmla="*/ 736 h 1473"/>
                    <a:gd name="T8" fmla="*/ 1228 w 2455"/>
                    <a:gd name="T9" fmla="*/ 0 h 1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5" h="1473">
                      <a:moveTo>
                        <a:pt x="1228" y="0"/>
                      </a:moveTo>
                      <a:lnTo>
                        <a:pt x="2455" y="736"/>
                      </a:lnTo>
                      <a:lnTo>
                        <a:pt x="1228" y="1473"/>
                      </a:lnTo>
                      <a:lnTo>
                        <a:pt x="0" y="736"/>
                      </a:lnTo>
                      <a:lnTo>
                        <a:pt x="1228" y="0"/>
                      </a:lnTo>
                      <a:close/>
                    </a:path>
                  </a:pathLst>
                </a:custGeom>
                <a:solidFill>
                  <a:srgbClr val="EF8935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48" name="Freeform 9">
                  <a:extLst>
                    <a:ext uri="{FF2B5EF4-FFF2-40B4-BE49-F238E27FC236}">
                      <a16:creationId xmlns:a16="http://schemas.microsoft.com/office/drawing/2014/main" id="{FD56A18B-8343-4963-B24A-0488CB7A0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0795" y="3766640"/>
                  <a:ext cx="412767" cy="188280"/>
                </a:xfrm>
                <a:custGeom>
                  <a:avLst/>
                  <a:gdLst>
                    <a:gd name="T0" fmla="*/ 120 w 1142"/>
                    <a:gd name="T1" fmla="*/ 0 h 516"/>
                    <a:gd name="T2" fmla="*/ 247 w 1142"/>
                    <a:gd name="T3" fmla="*/ 27 h 516"/>
                    <a:gd name="T4" fmla="*/ 371 w 1142"/>
                    <a:gd name="T5" fmla="*/ 57 h 516"/>
                    <a:gd name="T6" fmla="*/ 494 w 1142"/>
                    <a:gd name="T7" fmla="*/ 91 h 516"/>
                    <a:gd name="T8" fmla="*/ 611 w 1142"/>
                    <a:gd name="T9" fmla="*/ 129 h 516"/>
                    <a:gd name="T10" fmla="*/ 726 w 1142"/>
                    <a:gd name="T11" fmla="*/ 172 h 516"/>
                    <a:gd name="T12" fmla="*/ 836 w 1142"/>
                    <a:gd name="T13" fmla="*/ 219 h 516"/>
                    <a:gd name="T14" fmla="*/ 942 w 1142"/>
                    <a:gd name="T15" fmla="*/ 268 h 516"/>
                    <a:gd name="T16" fmla="*/ 1045 w 1142"/>
                    <a:gd name="T17" fmla="*/ 323 h 516"/>
                    <a:gd name="T18" fmla="*/ 1142 w 1142"/>
                    <a:gd name="T19" fmla="*/ 380 h 516"/>
                    <a:gd name="T20" fmla="*/ 914 w 1142"/>
                    <a:gd name="T21" fmla="*/ 516 h 516"/>
                    <a:gd name="T22" fmla="*/ 814 w 1142"/>
                    <a:gd name="T23" fmla="*/ 464 h 516"/>
                    <a:gd name="T24" fmla="*/ 709 w 1142"/>
                    <a:gd name="T25" fmla="*/ 416 h 516"/>
                    <a:gd name="T26" fmla="*/ 600 w 1142"/>
                    <a:gd name="T27" fmla="*/ 372 h 516"/>
                    <a:gd name="T28" fmla="*/ 487 w 1142"/>
                    <a:gd name="T29" fmla="*/ 331 h 516"/>
                    <a:gd name="T30" fmla="*/ 370 w 1142"/>
                    <a:gd name="T31" fmla="*/ 295 h 516"/>
                    <a:gd name="T32" fmla="*/ 251 w 1142"/>
                    <a:gd name="T33" fmla="*/ 264 h 516"/>
                    <a:gd name="T34" fmla="*/ 127 w 1142"/>
                    <a:gd name="T35" fmla="*/ 236 h 516"/>
                    <a:gd name="T36" fmla="*/ 0 w 1142"/>
                    <a:gd name="T37" fmla="*/ 213 h 516"/>
                    <a:gd name="T38" fmla="*/ 34 w 1142"/>
                    <a:gd name="T39" fmla="*/ 109 h 516"/>
                    <a:gd name="T40" fmla="*/ 120 w 1142"/>
                    <a:gd name="T41" fmla="*/ 0 h 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42" h="516">
                      <a:moveTo>
                        <a:pt x="120" y="0"/>
                      </a:moveTo>
                      <a:lnTo>
                        <a:pt x="247" y="27"/>
                      </a:lnTo>
                      <a:lnTo>
                        <a:pt x="371" y="57"/>
                      </a:lnTo>
                      <a:lnTo>
                        <a:pt x="494" y="91"/>
                      </a:lnTo>
                      <a:lnTo>
                        <a:pt x="611" y="129"/>
                      </a:lnTo>
                      <a:lnTo>
                        <a:pt x="726" y="172"/>
                      </a:lnTo>
                      <a:lnTo>
                        <a:pt x="836" y="219"/>
                      </a:lnTo>
                      <a:lnTo>
                        <a:pt x="942" y="268"/>
                      </a:lnTo>
                      <a:lnTo>
                        <a:pt x="1045" y="323"/>
                      </a:lnTo>
                      <a:lnTo>
                        <a:pt x="1142" y="380"/>
                      </a:lnTo>
                      <a:lnTo>
                        <a:pt x="914" y="516"/>
                      </a:lnTo>
                      <a:lnTo>
                        <a:pt x="814" y="464"/>
                      </a:lnTo>
                      <a:lnTo>
                        <a:pt x="709" y="416"/>
                      </a:lnTo>
                      <a:lnTo>
                        <a:pt x="600" y="372"/>
                      </a:lnTo>
                      <a:lnTo>
                        <a:pt x="487" y="331"/>
                      </a:lnTo>
                      <a:lnTo>
                        <a:pt x="370" y="295"/>
                      </a:lnTo>
                      <a:lnTo>
                        <a:pt x="251" y="264"/>
                      </a:lnTo>
                      <a:lnTo>
                        <a:pt x="127" y="236"/>
                      </a:lnTo>
                      <a:lnTo>
                        <a:pt x="0" y="213"/>
                      </a:lnTo>
                      <a:lnTo>
                        <a:pt x="34" y="109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F6DA3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49" name="Freeform 10">
                  <a:extLst>
                    <a:ext uri="{FF2B5EF4-FFF2-40B4-BE49-F238E27FC236}">
                      <a16:creationId xmlns:a16="http://schemas.microsoft.com/office/drawing/2014/main" id="{E79F790A-1044-4B7C-8E45-8C4DF19FD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928" y="3712329"/>
                  <a:ext cx="749497" cy="226298"/>
                </a:xfrm>
                <a:custGeom>
                  <a:avLst/>
                  <a:gdLst>
                    <a:gd name="T0" fmla="*/ 1597 w 2073"/>
                    <a:gd name="T1" fmla="*/ 0 h 626"/>
                    <a:gd name="T2" fmla="*/ 1626 w 2073"/>
                    <a:gd name="T3" fmla="*/ 1 h 626"/>
                    <a:gd name="T4" fmla="*/ 2073 w 2073"/>
                    <a:gd name="T5" fmla="*/ 270 h 626"/>
                    <a:gd name="T6" fmla="*/ 1957 w 2073"/>
                    <a:gd name="T7" fmla="*/ 251 h 626"/>
                    <a:gd name="T8" fmla="*/ 1840 w 2073"/>
                    <a:gd name="T9" fmla="*/ 239 h 626"/>
                    <a:gd name="T10" fmla="*/ 1719 w 2073"/>
                    <a:gd name="T11" fmla="*/ 231 h 626"/>
                    <a:gd name="T12" fmla="*/ 1597 w 2073"/>
                    <a:gd name="T13" fmla="*/ 228 h 626"/>
                    <a:gd name="T14" fmla="*/ 1473 w 2073"/>
                    <a:gd name="T15" fmla="*/ 231 h 626"/>
                    <a:gd name="T16" fmla="*/ 1350 w 2073"/>
                    <a:gd name="T17" fmla="*/ 239 h 626"/>
                    <a:gd name="T18" fmla="*/ 1229 w 2073"/>
                    <a:gd name="T19" fmla="*/ 253 h 626"/>
                    <a:gd name="T20" fmla="*/ 1112 w 2073"/>
                    <a:gd name="T21" fmla="*/ 271 h 626"/>
                    <a:gd name="T22" fmla="*/ 997 w 2073"/>
                    <a:gd name="T23" fmla="*/ 294 h 626"/>
                    <a:gd name="T24" fmla="*/ 885 w 2073"/>
                    <a:gd name="T25" fmla="*/ 322 h 626"/>
                    <a:gd name="T26" fmla="*/ 776 w 2073"/>
                    <a:gd name="T27" fmla="*/ 353 h 626"/>
                    <a:gd name="T28" fmla="*/ 671 w 2073"/>
                    <a:gd name="T29" fmla="*/ 389 h 626"/>
                    <a:gd name="T30" fmla="*/ 571 w 2073"/>
                    <a:gd name="T31" fmla="*/ 429 h 626"/>
                    <a:gd name="T32" fmla="*/ 474 w 2073"/>
                    <a:gd name="T33" fmla="*/ 473 h 626"/>
                    <a:gd name="T34" fmla="*/ 382 w 2073"/>
                    <a:gd name="T35" fmla="*/ 521 h 626"/>
                    <a:gd name="T36" fmla="*/ 295 w 2073"/>
                    <a:gd name="T37" fmla="*/ 572 h 626"/>
                    <a:gd name="T38" fmla="*/ 213 w 2073"/>
                    <a:gd name="T39" fmla="*/ 626 h 626"/>
                    <a:gd name="T40" fmla="*/ 0 w 2073"/>
                    <a:gd name="T41" fmla="*/ 498 h 626"/>
                    <a:gd name="T42" fmla="*/ 84 w 2073"/>
                    <a:gd name="T43" fmla="*/ 434 h 626"/>
                    <a:gd name="T44" fmla="*/ 175 w 2073"/>
                    <a:gd name="T45" fmla="*/ 375 h 626"/>
                    <a:gd name="T46" fmla="*/ 271 w 2073"/>
                    <a:gd name="T47" fmla="*/ 318 h 626"/>
                    <a:gd name="T48" fmla="*/ 371 w 2073"/>
                    <a:gd name="T49" fmla="*/ 266 h 626"/>
                    <a:gd name="T50" fmla="*/ 476 w 2073"/>
                    <a:gd name="T51" fmla="*/ 219 h 626"/>
                    <a:gd name="T52" fmla="*/ 587 w 2073"/>
                    <a:gd name="T53" fmla="*/ 174 h 626"/>
                    <a:gd name="T54" fmla="*/ 701 w 2073"/>
                    <a:gd name="T55" fmla="*/ 135 h 626"/>
                    <a:gd name="T56" fmla="*/ 820 w 2073"/>
                    <a:gd name="T57" fmla="*/ 100 h 626"/>
                    <a:gd name="T58" fmla="*/ 942 w 2073"/>
                    <a:gd name="T59" fmla="*/ 70 h 626"/>
                    <a:gd name="T60" fmla="*/ 1067 w 2073"/>
                    <a:gd name="T61" fmla="*/ 46 h 626"/>
                    <a:gd name="T62" fmla="*/ 1196 w 2073"/>
                    <a:gd name="T63" fmla="*/ 27 h 626"/>
                    <a:gd name="T64" fmla="*/ 1327 w 2073"/>
                    <a:gd name="T65" fmla="*/ 12 h 626"/>
                    <a:gd name="T66" fmla="*/ 1460 w 2073"/>
                    <a:gd name="T67" fmla="*/ 4 h 626"/>
                    <a:gd name="T68" fmla="*/ 1597 w 2073"/>
                    <a:gd name="T69" fmla="*/ 0 h 6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073" h="626">
                      <a:moveTo>
                        <a:pt x="1597" y="0"/>
                      </a:moveTo>
                      <a:lnTo>
                        <a:pt x="1626" y="1"/>
                      </a:lnTo>
                      <a:lnTo>
                        <a:pt x="2073" y="270"/>
                      </a:lnTo>
                      <a:lnTo>
                        <a:pt x="1957" y="251"/>
                      </a:lnTo>
                      <a:lnTo>
                        <a:pt x="1840" y="239"/>
                      </a:lnTo>
                      <a:lnTo>
                        <a:pt x="1719" y="231"/>
                      </a:lnTo>
                      <a:lnTo>
                        <a:pt x="1597" y="228"/>
                      </a:lnTo>
                      <a:lnTo>
                        <a:pt x="1473" y="231"/>
                      </a:lnTo>
                      <a:lnTo>
                        <a:pt x="1350" y="239"/>
                      </a:lnTo>
                      <a:lnTo>
                        <a:pt x="1229" y="253"/>
                      </a:lnTo>
                      <a:lnTo>
                        <a:pt x="1112" y="271"/>
                      </a:lnTo>
                      <a:lnTo>
                        <a:pt x="997" y="294"/>
                      </a:lnTo>
                      <a:lnTo>
                        <a:pt x="885" y="322"/>
                      </a:lnTo>
                      <a:lnTo>
                        <a:pt x="776" y="353"/>
                      </a:lnTo>
                      <a:lnTo>
                        <a:pt x="671" y="389"/>
                      </a:lnTo>
                      <a:lnTo>
                        <a:pt x="571" y="429"/>
                      </a:lnTo>
                      <a:lnTo>
                        <a:pt x="474" y="473"/>
                      </a:lnTo>
                      <a:lnTo>
                        <a:pt x="382" y="521"/>
                      </a:lnTo>
                      <a:lnTo>
                        <a:pt x="295" y="572"/>
                      </a:lnTo>
                      <a:lnTo>
                        <a:pt x="213" y="626"/>
                      </a:lnTo>
                      <a:lnTo>
                        <a:pt x="0" y="498"/>
                      </a:lnTo>
                      <a:lnTo>
                        <a:pt x="84" y="434"/>
                      </a:lnTo>
                      <a:lnTo>
                        <a:pt x="175" y="375"/>
                      </a:lnTo>
                      <a:lnTo>
                        <a:pt x="271" y="318"/>
                      </a:lnTo>
                      <a:lnTo>
                        <a:pt x="371" y="266"/>
                      </a:lnTo>
                      <a:lnTo>
                        <a:pt x="476" y="219"/>
                      </a:lnTo>
                      <a:lnTo>
                        <a:pt x="587" y="174"/>
                      </a:lnTo>
                      <a:lnTo>
                        <a:pt x="701" y="135"/>
                      </a:lnTo>
                      <a:lnTo>
                        <a:pt x="820" y="100"/>
                      </a:lnTo>
                      <a:lnTo>
                        <a:pt x="942" y="70"/>
                      </a:lnTo>
                      <a:lnTo>
                        <a:pt x="1067" y="46"/>
                      </a:lnTo>
                      <a:lnTo>
                        <a:pt x="1196" y="27"/>
                      </a:lnTo>
                      <a:lnTo>
                        <a:pt x="1327" y="12"/>
                      </a:lnTo>
                      <a:lnTo>
                        <a:pt x="1460" y="4"/>
                      </a:lnTo>
                      <a:lnTo>
                        <a:pt x="1597" y="0"/>
                      </a:lnTo>
                      <a:close/>
                    </a:path>
                  </a:pathLst>
                </a:custGeom>
                <a:solidFill>
                  <a:srgbClr val="F6DA3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0" name="Freeform 11">
                  <a:extLst>
                    <a:ext uri="{FF2B5EF4-FFF2-40B4-BE49-F238E27FC236}">
                      <a16:creationId xmlns:a16="http://schemas.microsoft.com/office/drawing/2014/main" id="{6E901F06-2982-4945-B338-EBFDE6B6F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9839" y="3259733"/>
                  <a:ext cx="1033728" cy="624582"/>
                </a:xfrm>
                <a:custGeom>
                  <a:avLst/>
                  <a:gdLst>
                    <a:gd name="T0" fmla="*/ 1428 w 2857"/>
                    <a:gd name="T1" fmla="*/ 0 h 1726"/>
                    <a:gd name="T2" fmla="*/ 1450 w 2857"/>
                    <a:gd name="T3" fmla="*/ 2 h 1726"/>
                    <a:gd name="T4" fmla="*/ 1469 w 2857"/>
                    <a:gd name="T5" fmla="*/ 6 h 1726"/>
                    <a:gd name="T6" fmla="*/ 1486 w 2857"/>
                    <a:gd name="T7" fmla="*/ 14 h 1726"/>
                    <a:gd name="T8" fmla="*/ 2826 w 2857"/>
                    <a:gd name="T9" fmla="*/ 816 h 1726"/>
                    <a:gd name="T10" fmla="*/ 2844 w 2857"/>
                    <a:gd name="T11" fmla="*/ 831 h 1726"/>
                    <a:gd name="T12" fmla="*/ 2853 w 2857"/>
                    <a:gd name="T13" fmla="*/ 847 h 1726"/>
                    <a:gd name="T14" fmla="*/ 2857 w 2857"/>
                    <a:gd name="T15" fmla="*/ 864 h 1726"/>
                    <a:gd name="T16" fmla="*/ 2853 w 2857"/>
                    <a:gd name="T17" fmla="*/ 879 h 1726"/>
                    <a:gd name="T18" fmla="*/ 2844 w 2857"/>
                    <a:gd name="T19" fmla="*/ 895 h 1726"/>
                    <a:gd name="T20" fmla="*/ 2826 w 2857"/>
                    <a:gd name="T21" fmla="*/ 910 h 1726"/>
                    <a:gd name="T22" fmla="*/ 1486 w 2857"/>
                    <a:gd name="T23" fmla="*/ 1712 h 1726"/>
                    <a:gd name="T24" fmla="*/ 1469 w 2857"/>
                    <a:gd name="T25" fmla="*/ 1721 h 1726"/>
                    <a:gd name="T26" fmla="*/ 1450 w 2857"/>
                    <a:gd name="T27" fmla="*/ 1724 h 1726"/>
                    <a:gd name="T28" fmla="*/ 1428 w 2857"/>
                    <a:gd name="T29" fmla="*/ 1726 h 1726"/>
                    <a:gd name="T30" fmla="*/ 1407 w 2857"/>
                    <a:gd name="T31" fmla="*/ 1724 h 1726"/>
                    <a:gd name="T32" fmla="*/ 1387 w 2857"/>
                    <a:gd name="T33" fmla="*/ 1721 h 1726"/>
                    <a:gd name="T34" fmla="*/ 1371 w 2857"/>
                    <a:gd name="T35" fmla="*/ 1712 h 1726"/>
                    <a:gd name="T36" fmla="*/ 31 w 2857"/>
                    <a:gd name="T37" fmla="*/ 910 h 1726"/>
                    <a:gd name="T38" fmla="*/ 16 w 2857"/>
                    <a:gd name="T39" fmla="*/ 897 h 1726"/>
                    <a:gd name="T40" fmla="*/ 5 w 2857"/>
                    <a:gd name="T41" fmla="*/ 884 h 1726"/>
                    <a:gd name="T42" fmla="*/ 0 w 2857"/>
                    <a:gd name="T43" fmla="*/ 870 h 1726"/>
                    <a:gd name="T44" fmla="*/ 0 w 2857"/>
                    <a:gd name="T45" fmla="*/ 856 h 1726"/>
                    <a:gd name="T46" fmla="*/ 5 w 2857"/>
                    <a:gd name="T47" fmla="*/ 842 h 1726"/>
                    <a:gd name="T48" fmla="*/ 16 w 2857"/>
                    <a:gd name="T49" fmla="*/ 829 h 1726"/>
                    <a:gd name="T50" fmla="*/ 31 w 2857"/>
                    <a:gd name="T51" fmla="*/ 816 h 1726"/>
                    <a:gd name="T52" fmla="*/ 1371 w 2857"/>
                    <a:gd name="T53" fmla="*/ 14 h 1726"/>
                    <a:gd name="T54" fmla="*/ 1387 w 2857"/>
                    <a:gd name="T55" fmla="*/ 6 h 1726"/>
                    <a:gd name="T56" fmla="*/ 1407 w 2857"/>
                    <a:gd name="T57" fmla="*/ 2 h 1726"/>
                    <a:gd name="T58" fmla="*/ 1428 w 2857"/>
                    <a:gd name="T59" fmla="*/ 0 h 17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857" h="1726">
                      <a:moveTo>
                        <a:pt x="1428" y="0"/>
                      </a:moveTo>
                      <a:lnTo>
                        <a:pt x="1450" y="2"/>
                      </a:lnTo>
                      <a:lnTo>
                        <a:pt x="1469" y="6"/>
                      </a:lnTo>
                      <a:lnTo>
                        <a:pt x="1486" y="14"/>
                      </a:lnTo>
                      <a:lnTo>
                        <a:pt x="2826" y="816"/>
                      </a:lnTo>
                      <a:lnTo>
                        <a:pt x="2844" y="831"/>
                      </a:lnTo>
                      <a:lnTo>
                        <a:pt x="2853" y="847"/>
                      </a:lnTo>
                      <a:lnTo>
                        <a:pt x="2857" y="864"/>
                      </a:lnTo>
                      <a:lnTo>
                        <a:pt x="2853" y="879"/>
                      </a:lnTo>
                      <a:lnTo>
                        <a:pt x="2844" y="895"/>
                      </a:lnTo>
                      <a:lnTo>
                        <a:pt x="2826" y="910"/>
                      </a:lnTo>
                      <a:lnTo>
                        <a:pt x="1486" y="1712"/>
                      </a:lnTo>
                      <a:lnTo>
                        <a:pt x="1469" y="1721"/>
                      </a:lnTo>
                      <a:lnTo>
                        <a:pt x="1450" y="1724"/>
                      </a:lnTo>
                      <a:lnTo>
                        <a:pt x="1428" y="1726"/>
                      </a:lnTo>
                      <a:lnTo>
                        <a:pt x="1407" y="1724"/>
                      </a:lnTo>
                      <a:lnTo>
                        <a:pt x="1387" y="1721"/>
                      </a:lnTo>
                      <a:lnTo>
                        <a:pt x="1371" y="1712"/>
                      </a:lnTo>
                      <a:lnTo>
                        <a:pt x="31" y="910"/>
                      </a:lnTo>
                      <a:lnTo>
                        <a:pt x="16" y="897"/>
                      </a:lnTo>
                      <a:lnTo>
                        <a:pt x="5" y="884"/>
                      </a:lnTo>
                      <a:lnTo>
                        <a:pt x="0" y="870"/>
                      </a:lnTo>
                      <a:lnTo>
                        <a:pt x="0" y="856"/>
                      </a:lnTo>
                      <a:lnTo>
                        <a:pt x="5" y="842"/>
                      </a:lnTo>
                      <a:lnTo>
                        <a:pt x="16" y="829"/>
                      </a:lnTo>
                      <a:lnTo>
                        <a:pt x="31" y="816"/>
                      </a:lnTo>
                      <a:lnTo>
                        <a:pt x="1371" y="14"/>
                      </a:lnTo>
                      <a:lnTo>
                        <a:pt x="1387" y="6"/>
                      </a:lnTo>
                      <a:lnTo>
                        <a:pt x="1407" y="2"/>
                      </a:lnTo>
                      <a:lnTo>
                        <a:pt x="142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1" name="Freeform 12">
                  <a:extLst>
                    <a:ext uri="{FF2B5EF4-FFF2-40B4-BE49-F238E27FC236}">
                      <a16:creationId xmlns:a16="http://schemas.microsoft.com/office/drawing/2014/main" id="{09B1B3AC-F8F1-4531-8747-9A9014FECD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254" y="3304994"/>
                  <a:ext cx="888897" cy="534063"/>
                </a:xfrm>
                <a:custGeom>
                  <a:avLst/>
                  <a:gdLst>
                    <a:gd name="T0" fmla="*/ 1228 w 2455"/>
                    <a:gd name="T1" fmla="*/ 0 h 1474"/>
                    <a:gd name="T2" fmla="*/ 2455 w 2455"/>
                    <a:gd name="T3" fmla="*/ 736 h 1474"/>
                    <a:gd name="T4" fmla="*/ 1228 w 2455"/>
                    <a:gd name="T5" fmla="*/ 1474 h 1474"/>
                    <a:gd name="T6" fmla="*/ 0 w 2455"/>
                    <a:gd name="T7" fmla="*/ 736 h 1474"/>
                    <a:gd name="T8" fmla="*/ 1228 w 2455"/>
                    <a:gd name="T9" fmla="*/ 0 h 14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5" h="1474">
                      <a:moveTo>
                        <a:pt x="1228" y="0"/>
                      </a:moveTo>
                      <a:lnTo>
                        <a:pt x="2455" y="736"/>
                      </a:lnTo>
                      <a:lnTo>
                        <a:pt x="1228" y="1474"/>
                      </a:lnTo>
                      <a:lnTo>
                        <a:pt x="0" y="736"/>
                      </a:lnTo>
                      <a:lnTo>
                        <a:pt x="1228" y="0"/>
                      </a:lnTo>
                      <a:close/>
                    </a:path>
                  </a:pathLst>
                </a:custGeom>
                <a:solidFill>
                  <a:srgbClr val="AAD04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2" name="Freeform 13">
                  <a:extLst>
                    <a:ext uri="{FF2B5EF4-FFF2-40B4-BE49-F238E27FC236}">
                      <a16:creationId xmlns:a16="http://schemas.microsoft.com/office/drawing/2014/main" id="{8C445117-1C52-466D-97ED-4967C79D0A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7428" y="3343011"/>
                  <a:ext cx="552167" cy="333110"/>
                </a:xfrm>
                <a:custGeom>
                  <a:avLst/>
                  <a:gdLst>
                    <a:gd name="T0" fmla="*/ 1227 w 1528"/>
                    <a:gd name="T1" fmla="*/ 0 h 916"/>
                    <a:gd name="T2" fmla="*/ 1528 w 1528"/>
                    <a:gd name="T3" fmla="*/ 180 h 916"/>
                    <a:gd name="T4" fmla="*/ 299 w 1528"/>
                    <a:gd name="T5" fmla="*/ 916 h 916"/>
                    <a:gd name="T6" fmla="*/ 0 w 1528"/>
                    <a:gd name="T7" fmla="*/ 736 h 916"/>
                    <a:gd name="T8" fmla="*/ 1227 w 1528"/>
                    <a:gd name="T9" fmla="*/ 0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28" h="916">
                      <a:moveTo>
                        <a:pt x="1227" y="0"/>
                      </a:moveTo>
                      <a:lnTo>
                        <a:pt x="1528" y="180"/>
                      </a:lnTo>
                      <a:lnTo>
                        <a:pt x="299" y="916"/>
                      </a:lnTo>
                      <a:lnTo>
                        <a:pt x="0" y="736"/>
                      </a:lnTo>
                      <a:lnTo>
                        <a:pt x="1227" y="0"/>
                      </a:lnTo>
                      <a:close/>
                    </a:path>
                  </a:pathLst>
                </a:custGeom>
                <a:solidFill>
                  <a:srgbClr val="4BA635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3" name="Freeform 14">
                  <a:extLst>
                    <a:ext uri="{FF2B5EF4-FFF2-40B4-BE49-F238E27FC236}">
                      <a16:creationId xmlns:a16="http://schemas.microsoft.com/office/drawing/2014/main" id="{53CC91B6-777A-4099-BA83-F0CECECBB2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3983" y="3440772"/>
                  <a:ext cx="546735" cy="334921"/>
                </a:xfrm>
                <a:custGeom>
                  <a:avLst/>
                  <a:gdLst>
                    <a:gd name="T0" fmla="*/ 1213 w 1513"/>
                    <a:gd name="T1" fmla="*/ 0 h 923"/>
                    <a:gd name="T2" fmla="*/ 1513 w 1513"/>
                    <a:gd name="T3" fmla="*/ 180 h 923"/>
                    <a:gd name="T4" fmla="*/ 295 w 1513"/>
                    <a:gd name="T5" fmla="*/ 923 h 923"/>
                    <a:gd name="T6" fmla="*/ 0 w 1513"/>
                    <a:gd name="T7" fmla="*/ 745 h 923"/>
                    <a:gd name="T8" fmla="*/ 1213 w 1513"/>
                    <a:gd name="T9" fmla="*/ 0 h 9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13" h="923">
                      <a:moveTo>
                        <a:pt x="1213" y="0"/>
                      </a:moveTo>
                      <a:lnTo>
                        <a:pt x="1513" y="180"/>
                      </a:lnTo>
                      <a:lnTo>
                        <a:pt x="295" y="923"/>
                      </a:lnTo>
                      <a:lnTo>
                        <a:pt x="0" y="745"/>
                      </a:lnTo>
                      <a:lnTo>
                        <a:pt x="1213" y="0"/>
                      </a:lnTo>
                      <a:close/>
                    </a:path>
                  </a:pathLst>
                </a:custGeom>
                <a:solidFill>
                  <a:srgbClr val="4BA635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4" name="Freeform 15">
                  <a:extLst>
                    <a:ext uri="{FF2B5EF4-FFF2-40B4-BE49-F238E27FC236}">
                      <a16:creationId xmlns:a16="http://schemas.microsoft.com/office/drawing/2014/main" id="{D4E3A4B4-A17D-402A-8D69-CE3B504D32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9242" y="3364736"/>
                  <a:ext cx="510527" cy="307765"/>
                </a:xfrm>
                <a:custGeom>
                  <a:avLst/>
                  <a:gdLst>
                    <a:gd name="T0" fmla="*/ 184 w 1412"/>
                    <a:gd name="T1" fmla="*/ 0 h 847"/>
                    <a:gd name="T2" fmla="*/ 1412 w 1412"/>
                    <a:gd name="T3" fmla="*/ 737 h 847"/>
                    <a:gd name="T4" fmla="*/ 1227 w 1412"/>
                    <a:gd name="T5" fmla="*/ 847 h 847"/>
                    <a:gd name="T6" fmla="*/ 0 w 1412"/>
                    <a:gd name="T7" fmla="*/ 111 h 847"/>
                    <a:gd name="T8" fmla="*/ 184 w 1412"/>
                    <a:gd name="T9" fmla="*/ 0 h 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12" h="847">
                      <a:moveTo>
                        <a:pt x="184" y="0"/>
                      </a:moveTo>
                      <a:lnTo>
                        <a:pt x="1412" y="737"/>
                      </a:lnTo>
                      <a:lnTo>
                        <a:pt x="1227" y="847"/>
                      </a:lnTo>
                      <a:lnTo>
                        <a:pt x="0" y="111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solidFill>
                  <a:srgbClr val="4BA635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5" name="Freeform 16">
                  <a:extLst>
                    <a:ext uri="{FF2B5EF4-FFF2-40B4-BE49-F238E27FC236}">
                      <a16:creationId xmlns:a16="http://schemas.microsoft.com/office/drawing/2014/main" id="{B8D876EA-0DEA-4887-B628-687C85BFBC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9839" y="3008091"/>
                  <a:ext cx="1033728" cy="624582"/>
                </a:xfrm>
                <a:custGeom>
                  <a:avLst/>
                  <a:gdLst>
                    <a:gd name="T0" fmla="*/ 1428 w 2857"/>
                    <a:gd name="T1" fmla="*/ 0 h 1725"/>
                    <a:gd name="T2" fmla="*/ 1450 w 2857"/>
                    <a:gd name="T3" fmla="*/ 1 h 1725"/>
                    <a:gd name="T4" fmla="*/ 1469 w 2857"/>
                    <a:gd name="T5" fmla="*/ 4 h 1725"/>
                    <a:gd name="T6" fmla="*/ 1486 w 2857"/>
                    <a:gd name="T7" fmla="*/ 12 h 1725"/>
                    <a:gd name="T8" fmla="*/ 2826 w 2857"/>
                    <a:gd name="T9" fmla="*/ 816 h 1725"/>
                    <a:gd name="T10" fmla="*/ 2844 w 2857"/>
                    <a:gd name="T11" fmla="*/ 830 h 1725"/>
                    <a:gd name="T12" fmla="*/ 2853 w 2857"/>
                    <a:gd name="T13" fmla="*/ 846 h 1725"/>
                    <a:gd name="T14" fmla="*/ 2857 w 2857"/>
                    <a:gd name="T15" fmla="*/ 862 h 1725"/>
                    <a:gd name="T16" fmla="*/ 2853 w 2857"/>
                    <a:gd name="T17" fmla="*/ 879 h 1725"/>
                    <a:gd name="T18" fmla="*/ 2844 w 2857"/>
                    <a:gd name="T19" fmla="*/ 894 h 1725"/>
                    <a:gd name="T20" fmla="*/ 2826 w 2857"/>
                    <a:gd name="T21" fmla="*/ 908 h 1725"/>
                    <a:gd name="T22" fmla="*/ 1486 w 2857"/>
                    <a:gd name="T23" fmla="*/ 1712 h 1725"/>
                    <a:gd name="T24" fmla="*/ 1469 w 2857"/>
                    <a:gd name="T25" fmla="*/ 1719 h 1725"/>
                    <a:gd name="T26" fmla="*/ 1450 w 2857"/>
                    <a:gd name="T27" fmla="*/ 1724 h 1725"/>
                    <a:gd name="T28" fmla="*/ 1428 w 2857"/>
                    <a:gd name="T29" fmla="*/ 1725 h 1725"/>
                    <a:gd name="T30" fmla="*/ 1407 w 2857"/>
                    <a:gd name="T31" fmla="*/ 1724 h 1725"/>
                    <a:gd name="T32" fmla="*/ 1387 w 2857"/>
                    <a:gd name="T33" fmla="*/ 1719 h 1725"/>
                    <a:gd name="T34" fmla="*/ 1371 w 2857"/>
                    <a:gd name="T35" fmla="*/ 1712 h 1725"/>
                    <a:gd name="T36" fmla="*/ 31 w 2857"/>
                    <a:gd name="T37" fmla="*/ 908 h 1725"/>
                    <a:gd name="T38" fmla="*/ 16 w 2857"/>
                    <a:gd name="T39" fmla="*/ 897 h 1725"/>
                    <a:gd name="T40" fmla="*/ 5 w 2857"/>
                    <a:gd name="T41" fmla="*/ 883 h 1725"/>
                    <a:gd name="T42" fmla="*/ 0 w 2857"/>
                    <a:gd name="T43" fmla="*/ 869 h 1725"/>
                    <a:gd name="T44" fmla="*/ 0 w 2857"/>
                    <a:gd name="T45" fmla="*/ 854 h 1725"/>
                    <a:gd name="T46" fmla="*/ 5 w 2857"/>
                    <a:gd name="T47" fmla="*/ 841 h 1725"/>
                    <a:gd name="T48" fmla="*/ 16 w 2857"/>
                    <a:gd name="T49" fmla="*/ 828 h 1725"/>
                    <a:gd name="T50" fmla="*/ 31 w 2857"/>
                    <a:gd name="T51" fmla="*/ 816 h 1725"/>
                    <a:gd name="T52" fmla="*/ 1371 w 2857"/>
                    <a:gd name="T53" fmla="*/ 12 h 1725"/>
                    <a:gd name="T54" fmla="*/ 1387 w 2857"/>
                    <a:gd name="T55" fmla="*/ 4 h 1725"/>
                    <a:gd name="T56" fmla="*/ 1407 w 2857"/>
                    <a:gd name="T57" fmla="*/ 1 h 1725"/>
                    <a:gd name="T58" fmla="*/ 1428 w 2857"/>
                    <a:gd name="T59" fmla="*/ 0 h 17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857" h="1725">
                      <a:moveTo>
                        <a:pt x="1428" y="0"/>
                      </a:moveTo>
                      <a:lnTo>
                        <a:pt x="1450" y="1"/>
                      </a:lnTo>
                      <a:lnTo>
                        <a:pt x="1469" y="4"/>
                      </a:lnTo>
                      <a:lnTo>
                        <a:pt x="1486" y="12"/>
                      </a:lnTo>
                      <a:lnTo>
                        <a:pt x="2826" y="816"/>
                      </a:lnTo>
                      <a:lnTo>
                        <a:pt x="2844" y="830"/>
                      </a:lnTo>
                      <a:lnTo>
                        <a:pt x="2853" y="846"/>
                      </a:lnTo>
                      <a:lnTo>
                        <a:pt x="2857" y="862"/>
                      </a:lnTo>
                      <a:lnTo>
                        <a:pt x="2853" y="879"/>
                      </a:lnTo>
                      <a:lnTo>
                        <a:pt x="2844" y="894"/>
                      </a:lnTo>
                      <a:lnTo>
                        <a:pt x="2826" y="908"/>
                      </a:lnTo>
                      <a:lnTo>
                        <a:pt x="1486" y="1712"/>
                      </a:lnTo>
                      <a:lnTo>
                        <a:pt x="1469" y="1719"/>
                      </a:lnTo>
                      <a:lnTo>
                        <a:pt x="1450" y="1724"/>
                      </a:lnTo>
                      <a:lnTo>
                        <a:pt x="1428" y="1725"/>
                      </a:lnTo>
                      <a:lnTo>
                        <a:pt x="1407" y="1724"/>
                      </a:lnTo>
                      <a:lnTo>
                        <a:pt x="1387" y="1719"/>
                      </a:lnTo>
                      <a:lnTo>
                        <a:pt x="1371" y="1712"/>
                      </a:lnTo>
                      <a:lnTo>
                        <a:pt x="31" y="908"/>
                      </a:lnTo>
                      <a:lnTo>
                        <a:pt x="16" y="897"/>
                      </a:lnTo>
                      <a:lnTo>
                        <a:pt x="5" y="883"/>
                      </a:lnTo>
                      <a:lnTo>
                        <a:pt x="0" y="869"/>
                      </a:lnTo>
                      <a:lnTo>
                        <a:pt x="0" y="854"/>
                      </a:lnTo>
                      <a:lnTo>
                        <a:pt x="5" y="841"/>
                      </a:lnTo>
                      <a:lnTo>
                        <a:pt x="16" y="828"/>
                      </a:lnTo>
                      <a:lnTo>
                        <a:pt x="31" y="816"/>
                      </a:lnTo>
                      <a:lnTo>
                        <a:pt x="1371" y="12"/>
                      </a:lnTo>
                      <a:lnTo>
                        <a:pt x="1387" y="4"/>
                      </a:lnTo>
                      <a:lnTo>
                        <a:pt x="1407" y="1"/>
                      </a:lnTo>
                      <a:lnTo>
                        <a:pt x="142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6" name="Freeform 17">
                  <a:extLst>
                    <a:ext uri="{FF2B5EF4-FFF2-40B4-BE49-F238E27FC236}">
                      <a16:creationId xmlns:a16="http://schemas.microsoft.com/office/drawing/2014/main" id="{AE78371F-C23C-409F-B1B0-2B200C84BC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254" y="3053350"/>
                  <a:ext cx="888897" cy="534063"/>
                </a:xfrm>
                <a:custGeom>
                  <a:avLst/>
                  <a:gdLst>
                    <a:gd name="T0" fmla="*/ 1228 w 2455"/>
                    <a:gd name="T1" fmla="*/ 0 h 1473"/>
                    <a:gd name="T2" fmla="*/ 2455 w 2455"/>
                    <a:gd name="T3" fmla="*/ 737 h 1473"/>
                    <a:gd name="T4" fmla="*/ 1228 w 2455"/>
                    <a:gd name="T5" fmla="*/ 1473 h 1473"/>
                    <a:gd name="T6" fmla="*/ 0 w 2455"/>
                    <a:gd name="T7" fmla="*/ 737 h 1473"/>
                    <a:gd name="T8" fmla="*/ 1228 w 2455"/>
                    <a:gd name="T9" fmla="*/ 0 h 1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5" h="1473">
                      <a:moveTo>
                        <a:pt x="1228" y="0"/>
                      </a:moveTo>
                      <a:lnTo>
                        <a:pt x="2455" y="737"/>
                      </a:lnTo>
                      <a:lnTo>
                        <a:pt x="1228" y="1473"/>
                      </a:lnTo>
                      <a:lnTo>
                        <a:pt x="0" y="737"/>
                      </a:lnTo>
                      <a:lnTo>
                        <a:pt x="1228" y="0"/>
                      </a:lnTo>
                      <a:close/>
                    </a:path>
                  </a:pathLst>
                </a:custGeom>
                <a:solidFill>
                  <a:srgbClr val="8ED6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7" name="Freeform 18">
                  <a:extLst>
                    <a:ext uri="{FF2B5EF4-FFF2-40B4-BE49-F238E27FC236}">
                      <a16:creationId xmlns:a16="http://schemas.microsoft.com/office/drawing/2014/main" id="{6653EF57-5E45-474F-8FDC-8088505B4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0795" y="3053350"/>
                  <a:ext cx="550356" cy="459837"/>
                </a:xfrm>
                <a:custGeom>
                  <a:avLst/>
                  <a:gdLst>
                    <a:gd name="T0" fmla="*/ 290 w 1517"/>
                    <a:gd name="T1" fmla="*/ 0 h 1271"/>
                    <a:gd name="T2" fmla="*/ 1517 w 1517"/>
                    <a:gd name="T3" fmla="*/ 737 h 1271"/>
                    <a:gd name="T4" fmla="*/ 627 w 1517"/>
                    <a:gd name="T5" fmla="*/ 1271 h 1271"/>
                    <a:gd name="T6" fmla="*/ 603 w 1517"/>
                    <a:gd name="T7" fmla="*/ 1241 h 1271"/>
                    <a:gd name="T8" fmla="*/ 586 w 1517"/>
                    <a:gd name="T9" fmla="*/ 1212 h 1271"/>
                    <a:gd name="T10" fmla="*/ 577 w 1517"/>
                    <a:gd name="T11" fmla="*/ 1182 h 1271"/>
                    <a:gd name="T12" fmla="*/ 572 w 1517"/>
                    <a:gd name="T13" fmla="*/ 1151 h 1271"/>
                    <a:gd name="T14" fmla="*/ 572 w 1517"/>
                    <a:gd name="T15" fmla="*/ 1120 h 1271"/>
                    <a:gd name="T16" fmla="*/ 574 w 1517"/>
                    <a:gd name="T17" fmla="*/ 1090 h 1271"/>
                    <a:gd name="T18" fmla="*/ 580 w 1517"/>
                    <a:gd name="T19" fmla="*/ 1058 h 1271"/>
                    <a:gd name="T20" fmla="*/ 587 w 1517"/>
                    <a:gd name="T21" fmla="*/ 1027 h 1271"/>
                    <a:gd name="T22" fmla="*/ 595 w 1517"/>
                    <a:gd name="T23" fmla="*/ 995 h 1271"/>
                    <a:gd name="T24" fmla="*/ 601 w 1517"/>
                    <a:gd name="T25" fmla="*/ 964 h 1271"/>
                    <a:gd name="T26" fmla="*/ 606 w 1517"/>
                    <a:gd name="T27" fmla="*/ 932 h 1271"/>
                    <a:gd name="T28" fmla="*/ 608 w 1517"/>
                    <a:gd name="T29" fmla="*/ 901 h 1271"/>
                    <a:gd name="T30" fmla="*/ 606 w 1517"/>
                    <a:gd name="T31" fmla="*/ 871 h 1271"/>
                    <a:gd name="T32" fmla="*/ 600 w 1517"/>
                    <a:gd name="T33" fmla="*/ 839 h 1271"/>
                    <a:gd name="T34" fmla="*/ 590 w 1517"/>
                    <a:gd name="T35" fmla="*/ 819 h 1271"/>
                    <a:gd name="T36" fmla="*/ 574 w 1517"/>
                    <a:gd name="T37" fmla="*/ 797 h 1271"/>
                    <a:gd name="T38" fmla="*/ 556 w 1517"/>
                    <a:gd name="T39" fmla="*/ 776 h 1271"/>
                    <a:gd name="T40" fmla="*/ 532 w 1517"/>
                    <a:gd name="T41" fmla="*/ 754 h 1271"/>
                    <a:gd name="T42" fmla="*/ 515 w 1517"/>
                    <a:gd name="T43" fmla="*/ 737 h 1271"/>
                    <a:gd name="T44" fmla="*/ 498 w 1517"/>
                    <a:gd name="T45" fmla="*/ 718 h 1271"/>
                    <a:gd name="T46" fmla="*/ 483 w 1517"/>
                    <a:gd name="T47" fmla="*/ 700 h 1271"/>
                    <a:gd name="T48" fmla="*/ 471 w 1517"/>
                    <a:gd name="T49" fmla="*/ 681 h 1271"/>
                    <a:gd name="T50" fmla="*/ 465 w 1517"/>
                    <a:gd name="T51" fmla="*/ 660 h 1271"/>
                    <a:gd name="T52" fmla="*/ 465 w 1517"/>
                    <a:gd name="T53" fmla="*/ 639 h 1271"/>
                    <a:gd name="T54" fmla="*/ 470 w 1517"/>
                    <a:gd name="T55" fmla="*/ 617 h 1271"/>
                    <a:gd name="T56" fmla="*/ 479 w 1517"/>
                    <a:gd name="T57" fmla="*/ 596 h 1271"/>
                    <a:gd name="T58" fmla="*/ 490 w 1517"/>
                    <a:gd name="T59" fmla="*/ 575 h 1271"/>
                    <a:gd name="T60" fmla="*/ 502 w 1517"/>
                    <a:gd name="T61" fmla="*/ 554 h 1271"/>
                    <a:gd name="T62" fmla="*/ 511 w 1517"/>
                    <a:gd name="T63" fmla="*/ 533 h 1271"/>
                    <a:gd name="T64" fmla="*/ 519 w 1517"/>
                    <a:gd name="T65" fmla="*/ 512 h 1271"/>
                    <a:gd name="T66" fmla="*/ 521 w 1517"/>
                    <a:gd name="T67" fmla="*/ 490 h 1271"/>
                    <a:gd name="T68" fmla="*/ 517 w 1517"/>
                    <a:gd name="T69" fmla="*/ 467 h 1271"/>
                    <a:gd name="T70" fmla="*/ 503 w 1517"/>
                    <a:gd name="T71" fmla="*/ 439 h 1271"/>
                    <a:gd name="T72" fmla="*/ 482 w 1517"/>
                    <a:gd name="T73" fmla="*/ 410 h 1271"/>
                    <a:gd name="T74" fmla="*/ 454 w 1517"/>
                    <a:gd name="T75" fmla="*/ 384 h 1271"/>
                    <a:gd name="T76" fmla="*/ 422 w 1517"/>
                    <a:gd name="T77" fmla="*/ 357 h 1271"/>
                    <a:gd name="T78" fmla="*/ 384 w 1517"/>
                    <a:gd name="T79" fmla="*/ 332 h 1271"/>
                    <a:gd name="T80" fmla="*/ 344 w 1517"/>
                    <a:gd name="T81" fmla="*/ 306 h 1271"/>
                    <a:gd name="T82" fmla="*/ 301 w 1517"/>
                    <a:gd name="T83" fmla="*/ 283 h 1271"/>
                    <a:gd name="T84" fmla="*/ 257 w 1517"/>
                    <a:gd name="T85" fmla="*/ 261 h 1271"/>
                    <a:gd name="T86" fmla="*/ 213 w 1517"/>
                    <a:gd name="T87" fmla="*/ 242 h 1271"/>
                    <a:gd name="T88" fmla="*/ 170 w 1517"/>
                    <a:gd name="T89" fmla="*/ 223 h 1271"/>
                    <a:gd name="T90" fmla="*/ 128 w 1517"/>
                    <a:gd name="T91" fmla="*/ 207 h 1271"/>
                    <a:gd name="T92" fmla="*/ 91 w 1517"/>
                    <a:gd name="T93" fmla="*/ 192 h 1271"/>
                    <a:gd name="T94" fmla="*/ 78 w 1517"/>
                    <a:gd name="T95" fmla="*/ 190 h 1271"/>
                    <a:gd name="T96" fmla="*/ 63 w 1517"/>
                    <a:gd name="T97" fmla="*/ 186 h 1271"/>
                    <a:gd name="T98" fmla="*/ 43 w 1517"/>
                    <a:gd name="T99" fmla="*/ 183 h 1271"/>
                    <a:gd name="T100" fmla="*/ 22 w 1517"/>
                    <a:gd name="T101" fmla="*/ 178 h 1271"/>
                    <a:gd name="T102" fmla="*/ 0 w 1517"/>
                    <a:gd name="T103" fmla="*/ 174 h 1271"/>
                    <a:gd name="T104" fmla="*/ 290 w 1517"/>
                    <a:gd name="T105" fmla="*/ 0 h 1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517" h="1271">
                      <a:moveTo>
                        <a:pt x="290" y="0"/>
                      </a:moveTo>
                      <a:lnTo>
                        <a:pt x="1517" y="737"/>
                      </a:lnTo>
                      <a:lnTo>
                        <a:pt x="627" y="1271"/>
                      </a:lnTo>
                      <a:lnTo>
                        <a:pt x="603" y="1241"/>
                      </a:lnTo>
                      <a:lnTo>
                        <a:pt x="586" y="1212"/>
                      </a:lnTo>
                      <a:lnTo>
                        <a:pt x="577" y="1182"/>
                      </a:lnTo>
                      <a:lnTo>
                        <a:pt x="572" y="1151"/>
                      </a:lnTo>
                      <a:lnTo>
                        <a:pt x="572" y="1120"/>
                      </a:lnTo>
                      <a:lnTo>
                        <a:pt x="574" y="1090"/>
                      </a:lnTo>
                      <a:lnTo>
                        <a:pt x="580" y="1058"/>
                      </a:lnTo>
                      <a:lnTo>
                        <a:pt x="587" y="1027"/>
                      </a:lnTo>
                      <a:lnTo>
                        <a:pt x="595" y="995"/>
                      </a:lnTo>
                      <a:lnTo>
                        <a:pt x="601" y="964"/>
                      </a:lnTo>
                      <a:lnTo>
                        <a:pt x="606" y="932"/>
                      </a:lnTo>
                      <a:lnTo>
                        <a:pt x="608" y="901"/>
                      </a:lnTo>
                      <a:lnTo>
                        <a:pt x="606" y="871"/>
                      </a:lnTo>
                      <a:lnTo>
                        <a:pt x="600" y="839"/>
                      </a:lnTo>
                      <a:lnTo>
                        <a:pt x="590" y="819"/>
                      </a:lnTo>
                      <a:lnTo>
                        <a:pt x="574" y="797"/>
                      </a:lnTo>
                      <a:lnTo>
                        <a:pt x="556" y="776"/>
                      </a:lnTo>
                      <a:lnTo>
                        <a:pt x="532" y="754"/>
                      </a:lnTo>
                      <a:lnTo>
                        <a:pt x="515" y="737"/>
                      </a:lnTo>
                      <a:lnTo>
                        <a:pt x="498" y="718"/>
                      </a:lnTo>
                      <a:lnTo>
                        <a:pt x="483" y="700"/>
                      </a:lnTo>
                      <a:lnTo>
                        <a:pt x="471" y="681"/>
                      </a:lnTo>
                      <a:lnTo>
                        <a:pt x="465" y="660"/>
                      </a:lnTo>
                      <a:lnTo>
                        <a:pt x="465" y="639"/>
                      </a:lnTo>
                      <a:lnTo>
                        <a:pt x="470" y="617"/>
                      </a:lnTo>
                      <a:lnTo>
                        <a:pt x="479" y="596"/>
                      </a:lnTo>
                      <a:lnTo>
                        <a:pt x="490" y="575"/>
                      </a:lnTo>
                      <a:lnTo>
                        <a:pt x="502" y="554"/>
                      </a:lnTo>
                      <a:lnTo>
                        <a:pt x="511" y="533"/>
                      </a:lnTo>
                      <a:lnTo>
                        <a:pt x="519" y="512"/>
                      </a:lnTo>
                      <a:lnTo>
                        <a:pt x="521" y="490"/>
                      </a:lnTo>
                      <a:lnTo>
                        <a:pt x="517" y="467"/>
                      </a:lnTo>
                      <a:lnTo>
                        <a:pt x="503" y="439"/>
                      </a:lnTo>
                      <a:lnTo>
                        <a:pt x="482" y="410"/>
                      </a:lnTo>
                      <a:lnTo>
                        <a:pt x="454" y="384"/>
                      </a:lnTo>
                      <a:lnTo>
                        <a:pt x="422" y="357"/>
                      </a:lnTo>
                      <a:lnTo>
                        <a:pt x="384" y="332"/>
                      </a:lnTo>
                      <a:lnTo>
                        <a:pt x="344" y="306"/>
                      </a:lnTo>
                      <a:lnTo>
                        <a:pt x="301" y="283"/>
                      </a:lnTo>
                      <a:lnTo>
                        <a:pt x="257" y="261"/>
                      </a:lnTo>
                      <a:lnTo>
                        <a:pt x="213" y="242"/>
                      </a:lnTo>
                      <a:lnTo>
                        <a:pt x="170" y="223"/>
                      </a:lnTo>
                      <a:lnTo>
                        <a:pt x="128" y="207"/>
                      </a:lnTo>
                      <a:lnTo>
                        <a:pt x="91" y="192"/>
                      </a:lnTo>
                      <a:lnTo>
                        <a:pt x="78" y="190"/>
                      </a:lnTo>
                      <a:lnTo>
                        <a:pt x="63" y="186"/>
                      </a:lnTo>
                      <a:lnTo>
                        <a:pt x="43" y="183"/>
                      </a:lnTo>
                      <a:lnTo>
                        <a:pt x="22" y="178"/>
                      </a:lnTo>
                      <a:lnTo>
                        <a:pt x="0" y="174"/>
                      </a:lnTo>
                      <a:lnTo>
                        <a:pt x="290" y="0"/>
                      </a:lnTo>
                      <a:close/>
                    </a:path>
                  </a:pathLst>
                </a:custGeom>
                <a:solidFill>
                  <a:srgbClr val="377A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8" name="Freeform 19">
                  <a:extLst>
                    <a:ext uri="{FF2B5EF4-FFF2-40B4-BE49-F238E27FC236}">
                      <a16:creationId xmlns:a16="http://schemas.microsoft.com/office/drawing/2014/main" id="{DBE45507-16F5-41A7-A4D2-255015B7B5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6398" y="3234388"/>
                  <a:ext cx="70605" cy="47070"/>
                </a:xfrm>
                <a:custGeom>
                  <a:avLst/>
                  <a:gdLst>
                    <a:gd name="T0" fmla="*/ 100 w 197"/>
                    <a:gd name="T1" fmla="*/ 0 h 131"/>
                    <a:gd name="T2" fmla="*/ 126 w 197"/>
                    <a:gd name="T3" fmla="*/ 3 h 131"/>
                    <a:gd name="T4" fmla="*/ 149 w 197"/>
                    <a:gd name="T5" fmla="*/ 9 h 131"/>
                    <a:gd name="T6" fmla="*/ 168 w 197"/>
                    <a:gd name="T7" fmla="*/ 19 h 131"/>
                    <a:gd name="T8" fmla="*/ 183 w 197"/>
                    <a:gd name="T9" fmla="*/ 32 h 131"/>
                    <a:gd name="T10" fmla="*/ 194 w 197"/>
                    <a:gd name="T11" fmla="*/ 47 h 131"/>
                    <a:gd name="T12" fmla="*/ 197 w 197"/>
                    <a:gd name="T13" fmla="*/ 64 h 131"/>
                    <a:gd name="T14" fmla="*/ 195 w 197"/>
                    <a:gd name="T15" fmla="*/ 82 h 131"/>
                    <a:gd name="T16" fmla="*/ 185 w 197"/>
                    <a:gd name="T17" fmla="*/ 99 h 131"/>
                    <a:gd name="T18" fmla="*/ 169 w 197"/>
                    <a:gd name="T19" fmla="*/ 112 h 131"/>
                    <a:gd name="T20" fmla="*/ 148 w 197"/>
                    <a:gd name="T21" fmla="*/ 123 h 131"/>
                    <a:gd name="T22" fmla="*/ 123 w 197"/>
                    <a:gd name="T23" fmla="*/ 129 h 131"/>
                    <a:gd name="T24" fmla="*/ 96 w 197"/>
                    <a:gd name="T25" fmla="*/ 131 h 131"/>
                    <a:gd name="T26" fmla="*/ 69 w 197"/>
                    <a:gd name="T27" fmla="*/ 128 h 131"/>
                    <a:gd name="T28" fmla="*/ 45 w 197"/>
                    <a:gd name="T29" fmla="*/ 121 h 131"/>
                    <a:gd name="T30" fmla="*/ 26 w 197"/>
                    <a:gd name="T31" fmla="*/ 110 h 131"/>
                    <a:gd name="T32" fmla="*/ 11 w 197"/>
                    <a:gd name="T33" fmla="*/ 95 h 131"/>
                    <a:gd name="T34" fmla="*/ 1 w 197"/>
                    <a:gd name="T35" fmla="*/ 78 h 131"/>
                    <a:gd name="T36" fmla="*/ 0 w 197"/>
                    <a:gd name="T37" fmla="*/ 61 h 131"/>
                    <a:gd name="T38" fmla="*/ 5 w 197"/>
                    <a:gd name="T39" fmla="*/ 44 h 131"/>
                    <a:gd name="T40" fmla="*/ 16 w 197"/>
                    <a:gd name="T41" fmla="*/ 30 h 131"/>
                    <a:gd name="T42" fmla="*/ 33 w 197"/>
                    <a:gd name="T43" fmla="*/ 17 h 131"/>
                    <a:gd name="T44" fmla="*/ 52 w 197"/>
                    <a:gd name="T45" fmla="*/ 8 h 131"/>
                    <a:gd name="T46" fmla="*/ 75 w 197"/>
                    <a:gd name="T47" fmla="*/ 2 h 131"/>
                    <a:gd name="T48" fmla="*/ 100 w 197"/>
                    <a:gd name="T49" fmla="*/ 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97" h="131">
                      <a:moveTo>
                        <a:pt x="100" y="0"/>
                      </a:moveTo>
                      <a:lnTo>
                        <a:pt x="126" y="3"/>
                      </a:lnTo>
                      <a:lnTo>
                        <a:pt x="149" y="9"/>
                      </a:lnTo>
                      <a:lnTo>
                        <a:pt x="168" y="19"/>
                      </a:lnTo>
                      <a:lnTo>
                        <a:pt x="183" y="32"/>
                      </a:lnTo>
                      <a:lnTo>
                        <a:pt x="194" y="47"/>
                      </a:lnTo>
                      <a:lnTo>
                        <a:pt x="197" y="64"/>
                      </a:lnTo>
                      <a:lnTo>
                        <a:pt x="195" y="82"/>
                      </a:lnTo>
                      <a:lnTo>
                        <a:pt x="185" y="99"/>
                      </a:lnTo>
                      <a:lnTo>
                        <a:pt x="169" y="112"/>
                      </a:lnTo>
                      <a:lnTo>
                        <a:pt x="148" y="123"/>
                      </a:lnTo>
                      <a:lnTo>
                        <a:pt x="123" y="129"/>
                      </a:lnTo>
                      <a:lnTo>
                        <a:pt x="96" y="131"/>
                      </a:lnTo>
                      <a:lnTo>
                        <a:pt x="69" y="128"/>
                      </a:lnTo>
                      <a:lnTo>
                        <a:pt x="45" y="121"/>
                      </a:lnTo>
                      <a:lnTo>
                        <a:pt x="26" y="110"/>
                      </a:lnTo>
                      <a:lnTo>
                        <a:pt x="11" y="95"/>
                      </a:lnTo>
                      <a:lnTo>
                        <a:pt x="1" y="78"/>
                      </a:lnTo>
                      <a:lnTo>
                        <a:pt x="0" y="61"/>
                      </a:lnTo>
                      <a:lnTo>
                        <a:pt x="5" y="44"/>
                      </a:lnTo>
                      <a:lnTo>
                        <a:pt x="16" y="30"/>
                      </a:lnTo>
                      <a:lnTo>
                        <a:pt x="33" y="17"/>
                      </a:lnTo>
                      <a:lnTo>
                        <a:pt x="52" y="8"/>
                      </a:lnTo>
                      <a:lnTo>
                        <a:pt x="75" y="2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59" name="Freeform 20">
                  <a:extLst>
                    <a:ext uri="{FF2B5EF4-FFF2-40B4-BE49-F238E27FC236}">
                      <a16:creationId xmlns:a16="http://schemas.microsoft.com/office/drawing/2014/main" id="{26AE0AAD-75C6-456C-9BAC-042EB99256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2000" y="3355684"/>
                  <a:ext cx="103192" cy="68794"/>
                </a:xfrm>
                <a:custGeom>
                  <a:avLst/>
                  <a:gdLst>
                    <a:gd name="T0" fmla="*/ 146 w 286"/>
                    <a:gd name="T1" fmla="*/ 0 h 189"/>
                    <a:gd name="T2" fmla="*/ 177 w 286"/>
                    <a:gd name="T3" fmla="*/ 2 h 189"/>
                    <a:gd name="T4" fmla="*/ 206 w 286"/>
                    <a:gd name="T5" fmla="*/ 9 h 189"/>
                    <a:gd name="T6" fmla="*/ 232 w 286"/>
                    <a:gd name="T7" fmla="*/ 20 h 189"/>
                    <a:gd name="T8" fmla="*/ 254 w 286"/>
                    <a:gd name="T9" fmla="*/ 35 h 189"/>
                    <a:gd name="T10" fmla="*/ 270 w 286"/>
                    <a:gd name="T11" fmla="*/ 52 h 189"/>
                    <a:gd name="T12" fmla="*/ 281 w 286"/>
                    <a:gd name="T13" fmla="*/ 71 h 189"/>
                    <a:gd name="T14" fmla="*/ 286 w 286"/>
                    <a:gd name="T15" fmla="*/ 91 h 189"/>
                    <a:gd name="T16" fmla="*/ 283 w 286"/>
                    <a:gd name="T17" fmla="*/ 114 h 189"/>
                    <a:gd name="T18" fmla="*/ 272 w 286"/>
                    <a:gd name="T19" fmla="*/ 135 h 189"/>
                    <a:gd name="T20" fmla="*/ 255 w 286"/>
                    <a:gd name="T21" fmla="*/ 153 h 189"/>
                    <a:gd name="T22" fmla="*/ 232 w 286"/>
                    <a:gd name="T23" fmla="*/ 169 h 189"/>
                    <a:gd name="T24" fmla="*/ 204 w 286"/>
                    <a:gd name="T25" fmla="*/ 180 h 189"/>
                    <a:gd name="T26" fmla="*/ 173 w 286"/>
                    <a:gd name="T27" fmla="*/ 187 h 189"/>
                    <a:gd name="T28" fmla="*/ 139 w 286"/>
                    <a:gd name="T29" fmla="*/ 189 h 189"/>
                    <a:gd name="T30" fmla="*/ 105 w 286"/>
                    <a:gd name="T31" fmla="*/ 186 h 189"/>
                    <a:gd name="T32" fmla="*/ 73 w 286"/>
                    <a:gd name="T33" fmla="*/ 177 h 189"/>
                    <a:gd name="T34" fmla="*/ 47 w 286"/>
                    <a:gd name="T35" fmla="*/ 165 h 189"/>
                    <a:gd name="T36" fmla="*/ 25 w 286"/>
                    <a:gd name="T37" fmla="*/ 149 h 189"/>
                    <a:gd name="T38" fmla="*/ 9 w 286"/>
                    <a:gd name="T39" fmla="*/ 130 h 189"/>
                    <a:gd name="T40" fmla="*/ 1 w 286"/>
                    <a:gd name="T41" fmla="*/ 110 h 189"/>
                    <a:gd name="T42" fmla="*/ 0 w 286"/>
                    <a:gd name="T43" fmla="*/ 88 h 189"/>
                    <a:gd name="T44" fmla="*/ 4 w 286"/>
                    <a:gd name="T45" fmla="*/ 66 h 189"/>
                    <a:gd name="T46" fmla="*/ 18 w 286"/>
                    <a:gd name="T47" fmla="*/ 47 h 189"/>
                    <a:gd name="T48" fmla="*/ 35 w 286"/>
                    <a:gd name="T49" fmla="*/ 31 h 189"/>
                    <a:gd name="T50" fmla="*/ 58 w 286"/>
                    <a:gd name="T51" fmla="*/ 18 h 189"/>
                    <a:gd name="T52" fmla="*/ 84 w 286"/>
                    <a:gd name="T53" fmla="*/ 7 h 189"/>
                    <a:gd name="T54" fmla="*/ 113 w 286"/>
                    <a:gd name="T55" fmla="*/ 1 h 189"/>
                    <a:gd name="T56" fmla="*/ 146 w 286"/>
                    <a:gd name="T57" fmla="*/ 0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86" h="189">
                      <a:moveTo>
                        <a:pt x="146" y="0"/>
                      </a:moveTo>
                      <a:lnTo>
                        <a:pt x="177" y="2"/>
                      </a:lnTo>
                      <a:lnTo>
                        <a:pt x="206" y="9"/>
                      </a:lnTo>
                      <a:lnTo>
                        <a:pt x="232" y="20"/>
                      </a:lnTo>
                      <a:lnTo>
                        <a:pt x="254" y="35"/>
                      </a:lnTo>
                      <a:lnTo>
                        <a:pt x="270" y="52"/>
                      </a:lnTo>
                      <a:lnTo>
                        <a:pt x="281" y="71"/>
                      </a:lnTo>
                      <a:lnTo>
                        <a:pt x="286" y="91"/>
                      </a:lnTo>
                      <a:lnTo>
                        <a:pt x="283" y="114"/>
                      </a:lnTo>
                      <a:lnTo>
                        <a:pt x="272" y="135"/>
                      </a:lnTo>
                      <a:lnTo>
                        <a:pt x="255" y="153"/>
                      </a:lnTo>
                      <a:lnTo>
                        <a:pt x="232" y="169"/>
                      </a:lnTo>
                      <a:lnTo>
                        <a:pt x="204" y="180"/>
                      </a:lnTo>
                      <a:lnTo>
                        <a:pt x="173" y="187"/>
                      </a:lnTo>
                      <a:lnTo>
                        <a:pt x="139" y="189"/>
                      </a:lnTo>
                      <a:lnTo>
                        <a:pt x="105" y="186"/>
                      </a:lnTo>
                      <a:lnTo>
                        <a:pt x="73" y="177"/>
                      </a:lnTo>
                      <a:lnTo>
                        <a:pt x="47" y="165"/>
                      </a:lnTo>
                      <a:lnTo>
                        <a:pt x="25" y="149"/>
                      </a:lnTo>
                      <a:lnTo>
                        <a:pt x="9" y="130"/>
                      </a:lnTo>
                      <a:lnTo>
                        <a:pt x="1" y="110"/>
                      </a:lnTo>
                      <a:lnTo>
                        <a:pt x="0" y="88"/>
                      </a:lnTo>
                      <a:lnTo>
                        <a:pt x="4" y="66"/>
                      </a:lnTo>
                      <a:lnTo>
                        <a:pt x="18" y="47"/>
                      </a:lnTo>
                      <a:lnTo>
                        <a:pt x="35" y="31"/>
                      </a:lnTo>
                      <a:lnTo>
                        <a:pt x="58" y="18"/>
                      </a:lnTo>
                      <a:lnTo>
                        <a:pt x="84" y="7"/>
                      </a:lnTo>
                      <a:lnTo>
                        <a:pt x="113" y="1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0" name="Freeform 21">
                  <a:extLst>
                    <a:ext uri="{FF2B5EF4-FFF2-40B4-BE49-F238E27FC236}">
                      <a16:creationId xmlns:a16="http://schemas.microsoft.com/office/drawing/2014/main" id="{F412976D-A49A-4A16-AE1E-B087CFF616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8731" y="3250682"/>
                  <a:ext cx="92330" cy="61553"/>
                </a:xfrm>
                <a:custGeom>
                  <a:avLst/>
                  <a:gdLst>
                    <a:gd name="T0" fmla="*/ 130 w 254"/>
                    <a:gd name="T1" fmla="*/ 0 h 168"/>
                    <a:gd name="T2" fmla="*/ 159 w 254"/>
                    <a:gd name="T3" fmla="*/ 3 h 168"/>
                    <a:gd name="T4" fmla="*/ 184 w 254"/>
                    <a:gd name="T5" fmla="*/ 9 h 168"/>
                    <a:gd name="T6" fmla="*/ 207 w 254"/>
                    <a:gd name="T7" fmla="*/ 18 h 168"/>
                    <a:gd name="T8" fmla="*/ 226 w 254"/>
                    <a:gd name="T9" fmla="*/ 32 h 168"/>
                    <a:gd name="T10" fmla="*/ 241 w 254"/>
                    <a:gd name="T11" fmla="*/ 46 h 168"/>
                    <a:gd name="T12" fmla="*/ 251 w 254"/>
                    <a:gd name="T13" fmla="*/ 64 h 168"/>
                    <a:gd name="T14" fmla="*/ 254 w 254"/>
                    <a:gd name="T15" fmla="*/ 83 h 168"/>
                    <a:gd name="T16" fmla="*/ 252 w 254"/>
                    <a:gd name="T17" fmla="*/ 103 h 168"/>
                    <a:gd name="T18" fmla="*/ 242 w 254"/>
                    <a:gd name="T19" fmla="*/ 121 h 168"/>
                    <a:gd name="T20" fmla="*/ 228 w 254"/>
                    <a:gd name="T21" fmla="*/ 137 h 168"/>
                    <a:gd name="T22" fmla="*/ 207 w 254"/>
                    <a:gd name="T23" fmla="*/ 150 h 168"/>
                    <a:gd name="T24" fmla="*/ 183 w 254"/>
                    <a:gd name="T25" fmla="*/ 161 h 168"/>
                    <a:gd name="T26" fmla="*/ 155 w 254"/>
                    <a:gd name="T27" fmla="*/ 167 h 168"/>
                    <a:gd name="T28" fmla="*/ 125 w 254"/>
                    <a:gd name="T29" fmla="*/ 168 h 168"/>
                    <a:gd name="T30" fmla="*/ 95 w 254"/>
                    <a:gd name="T31" fmla="*/ 166 h 168"/>
                    <a:gd name="T32" fmla="*/ 67 w 254"/>
                    <a:gd name="T33" fmla="*/ 159 h 168"/>
                    <a:gd name="T34" fmla="*/ 44 w 254"/>
                    <a:gd name="T35" fmla="*/ 148 h 168"/>
                    <a:gd name="T36" fmla="*/ 25 w 254"/>
                    <a:gd name="T37" fmla="*/ 133 h 168"/>
                    <a:gd name="T38" fmla="*/ 10 w 254"/>
                    <a:gd name="T39" fmla="*/ 116 h 168"/>
                    <a:gd name="T40" fmla="*/ 3 w 254"/>
                    <a:gd name="T41" fmla="*/ 98 h 168"/>
                    <a:gd name="T42" fmla="*/ 0 w 254"/>
                    <a:gd name="T43" fmla="*/ 79 h 168"/>
                    <a:gd name="T44" fmla="*/ 6 w 254"/>
                    <a:gd name="T45" fmla="*/ 60 h 168"/>
                    <a:gd name="T46" fmla="*/ 17 w 254"/>
                    <a:gd name="T47" fmla="*/ 43 h 168"/>
                    <a:gd name="T48" fmla="*/ 33 w 254"/>
                    <a:gd name="T49" fmla="*/ 28 h 168"/>
                    <a:gd name="T50" fmla="*/ 54 w 254"/>
                    <a:gd name="T51" fmla="*/ 16 h 168"/>
                    <a:gd name="T52" fmla="*/ 77 w 254"/>
                    <a:gd name="T53" fmla="*/ 8 h 168"/>
                    <a:gd name="T54" fmla="*/ 102 w 254"/>
                    <a:gd name="T55" fmla="*/ 2 h 168"/>
                    <a:gd name="T56" fmla="*/ 130 w 254"/>
                    <a:gd name="T57" fmla="*/ 0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54" h="168">
                      <a:moveTo>
                        <a:pt x="130" y="0"/>
                      </a:moveTo>
                      <a:lnTo>
                        <a:pt x="159" y="3"/>
                      </a:lnTo>
                      <a:lnTo>
                        <a:pt x="184" y="9"/>
                      </a:lnTo>
                      <a:lnTo>
                        <a:pt x="207" y="18"/>
                      </a:lnTo>
                      <a:lnTo>
                        <a:pt x="226" y="32"/>
                      </a:lnTo>
                      <a:lnTo>
                        <a:pt x="241" y="46"/>
                      </a:lnTo>
                      <a:lnTo>
                        <a:pt x="251" y="64"/>
                      </a:lnTo>
                      <a:lnTo>
                        <a:pt x="254" y="83"/>
                      </a:lnTo>
                      <a:lnTo>
                        <a:pt x="252" y="103"/>
                      </a:lnTo>
                      <a:lnTo>
                        <a:pt x="242" y="121"/>
                      </a:lnTo>
                      <a:lnTo>
                        <a:pt x="228" y="137"/>
                      </a:lnTo>
                      <a:lnTo>
                        <a:pt x="207" y="150"/>
                      </a:lnTo>
                      <a:lnTo>
                        <a:pt x="183" y="161"/>
                      </a:lnTo>
                      <a:lnTo>
                        <a:pt x="155" y="167"/>
                      </a:lnTo>
                      <a:lnTo>
                        <a:pt x="125" y="168"/>
                      </a:lnTo>
                      <a:lnTo>
                        <a:pt x="95" y="166"/>
                      </a:lnTo>
                      <a:lnTo>
                        <a:pt x="67" y="159"/>
                      </a:lnTo>
                      <a:lnTo>
                        <a:pt x="44" y="148"/>
                      </a:lnTo>
                      <a:lnTo>
                        <a:pt x="25" y="133"/>
                      </a:lnTo>
                      <a:lnTo>
                        <a:pt x="10" y="116"/>
                      </a:lnTo>
                      <a:lnTo>
                        <a:pt x="3" y="98"/>
                      </a:lnTo>
                      <a:lnTo>
                        <a:pt x="0" y="79"/>
                      </a:lnTo>
                      <a:lnTo>
                        <a:pt x="6" y="60"/>
                      </a:lnTo>
                      <a:lnTo>
                        <a:pt x="17" y="43"/>
                      </a:lnTo>
                      <a:lnTo>
                        <a:pt x="33" y="28"/>
                      </a:lnTo>
                      <a:lnTo>
                        <a:pt x="54" y="16"/>
                      </a:lnTo>
                      <a:lnTo>
                        <a:pt x="77" y="8"/>
                      </a:lnTo>
                      <a:lnTo>
                        <a:pt x="102" y="2"/>
                      </a:ln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8ED6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1" name="Freeform 22">
                  <a:extLst>
                    <a:ext uri="{FF2B5EF4-FFF2-40B4-BE49-F238E27FC236}">
                      <a16:creationId xmlns:a16="http://schemas.microsoft.com/office/drawing/2014/main" id="{73A34F5E-F17B-4F24-884D-FAC29F058A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9157" y="3113093"/>
                  <a:ext cx="269747" cy="450785"/>
                </a:xfrm>
                <a:custGeom>
                  <a:avLst/>
                  <a:gdLst>
                    <a:gd name="T0" fmla="*/ 161 w 746"/>
                    <a:gd name="T1" fmla="*/ 14 h 1247"/>
                    <a:gd name="T2" fmla="*/ 247 w 746"/>
                    <a:gd name="T3" fmla="*/ 44 h 1247"/>
                    <a:gd name="T4" fmla="*/ 332 w 746"/>
                    <a:gd name="T5" fmla="*/ 79 h 1247"/>
                    <a:gd name="T6" fmla="*/ 420 w 746"/>
                    <a:gd name="T7" fmla="*/ 120 h 1247"/>
                    <a:gd name="T8" fmla="*/ 503 w 746"/>
                    <a:gd name="T9" fmla="*/ 169 h 1247"/>
                    <a:gd name="T10" fmla="*/ 573 w 746"/>
                    <a:gd name="T11" fmla="*/ 221 h 1247"/>
                    <a:gd name="T12" fmla="*/ 622 w 746"/>
                    <a:gd name="T13" fmla="*/ 276 h 1247"/>
                    <a:gd name="T14" fmla="*/ 640 w 746"/>
                    <a:gd name="T15" fmla="*/ 327 h 1247"/>
                    <a:gd name="T16" fmla="*/ 630 w 746"/>
                    <a:gd name="T17" fmla="*/ 370 h 1247"/>
                    <a:gd name="T18" fmla="*/ 609 w 746"/>
                    <a:gd name="T19" fmla="*/ 412 h 1247"/>
                    <a:gd name="T20" fmla="*/ 589 w 746"/>
                    <a:gd name="T21" fmla="*/ 454 h 1247"/>
                    <a:gd name="T22" fmla="*/ 584 w 746"/>
                    <a:gd name="T23" fmla="*/ 497 h 1247"/>
                    <a:gd name="T24" fmla="*/ 602 w 746"/>
                    <a:gd name="T25" fmla="*/ 537 h 1247"/>
                    <a:gd name="T26" fmla="*/ 634 w 746"/>
                    <a:gd name="T27" fmla="*/ 574 h 1247"/>
                    <a:gd name="T28" fmla="*/ 675 w 746"/>
                    <a:gd name="T29" fmla="*/ 613 h 1247"/>
                    <a:gd name="T30" fmla="*/ 709 w 746"/>
                    <a:gd name="T31" fmla="*/ 656 h 1247"/>
                    <a:gd name="T32" fmla="*/ 725 w 746"/>
                    <a:gd name="T33" fmla="*/ 708 h 1247"/>
                    <a:gd name="T34" fmla="*/ 725 w 746"/>
                    <a:gd name="T35" fmla="*/ 769 h 1247"/>
                    <a:gd name="T36" fmla="*/ 714 w 746"/>
                    <a:gd name="T37" fmla="*/ 832 h 1247"/>
                    <a:gd name="T38" fmla="*/ 699 w 746"/>
                    <a:gd name="T39" fmla="*/ 895 h 1247"/>
                    <a:gd name="T40" fmla="*/ 691 w 746"/>
                    <a:gd name="T41" fmla="*/ 957 h 1247"/>
                    <a:gd name="T42" fmla="*/ 696 w 746"/>
                    <a:gd name="T43" fmla="*/ 1019 h 1247"/>
                    <a:gd name="T44" fmla="*/ 722 w 746"/>
                    <a:gd name="T45" fmla="*/ 1079 h 1247"/>
                    <a:gd name="T46" fmla="*/ 534 w 746"/>
                    <a:gd name="T47" fmla="*/ 1247 h 1247"/>
                    <a:gd name="T48" fmla="*/ 494 w 746"/>
                    <a:gd name="T49" fmla="*/ 1156 h 1247"/>
                    <a:gd name="T50" fmla="*/ 478 w 746"/>
                    <a:gd name="T51" fmla="*/ 1067 h 1247"/>
                    <a:gd name="T52" fmla="*/ 479 w 746"/>
                    <a:gd name="T53" fmla="*/ 983 h 1247"/>
                    <a:gd name="T54" fmla="*/ 491 w 746"/>
                    <a:gd name="T55" fmla="*/ 910 h 1247"/>
                    <a:gd name="T56" fmla="*/ 506 w 746"/>
                    <a:gd name="T57" fmla="*/ 852 h 1247"/>
                    <a:gd name="T58" fmla="*/ 524 w 746"/>
                    <a:gd name="T59" fmla="*/ 794 h 1247"/>
                    <a:gd name="T60" fmla="*/ 535 w 746"/>
                    <a:gd name="T61" fmla="*/ 751 h 1247"/>
                    <a:gd name="T62" fmla="*/ 532 w 746"/>
                    <a:gd name="T63" fmla="*/ 720 h 1247"/>
                    <a:gd name="T64" fmla="*/ 508 w 746"/>
                    <a:gd name="T65" fmla="*/ 690 h 1247"/>
                    <a:gd name="T66" fmla="*/ 473 w 746"/>
                    <a:gd name="T67" fmla="*/ 650 h 1247"/>
                    <a:gd name="T68" fmla="*/ 440 w 746"/>
                    <a:gd name="T69" fmla="*/ 601 h 1247"/>
                    <a:gd name="T70" fmla="*/ 417 w 746"/>
                    <a:gd name="T71" fmla="*/ 542 h 1247"/>
                    <a:gd name="T72" fmla="*/ 409 w 746"/>
                    <a:gd name="T73" fmla="*/ 489 h 1247"/>
                    <a:gd name="T74" fmla="*/ 413 w 746"/>
                    <a:gd name="T75" fmla="*/ 453 h 1247"/>
                    <a:gd name="T76" fmla="*/ 420 w 746"/>
                    <a:gd name="T77" fmla="*/ 421 h 1247"/>
                    <a:gd name="T78" fmla="*/ 431 w 746"/>
                    <a:gd name="T79" fmla="*/ 393 h 1247"/>
                    <a:gd name="T80" fmla="*/ 440 w 746"/>
                    <a:gd name="T81" fmla="*/ 368 h 1247"/>
                    <a:gd name="T82" fmla="*/ 448 w 746"/>
                    <a:gd name="T83" fmla="*/ 345 h 1247"/>
                    <a:gd name="T84" fmla="*/ 449 w 746"/>
                    <a:gd name="T85" fmla="*/ 322 h 1247"/>
                    <a:gd name="T86" fmla="*/ 442 w 746"/>
                    <a:gd name="T87" fmla="*/ 298 h 1247"/>
                    <a:gd name="T88" fmla="*/ 424 w 746"/>
                    <a:gd name="T89" fmla="*/ 274 h 1247"/>
                    <a:gd name="T90" fmla="*/ 391 w 746"/>
                    <a:gd name="T91" fmla="*/ 247 h 1247"/>
                    <a:gd name="T92" fmla="*/ 341 w 746"/>
                    <a:gd name="T93" fmla="*/ 217 h 1247"/>
                    <a:gd name="T94" fmla="*/ 274 w 746"/>
                    <a:gd name="T95" fmla="*/ 182 h 1247"/>
                    <a:gd name="T96" fmla="*/ 183 w 746"/>
                    <a:gd name="T97" fmla="*/ 142 h 1247"/>
                    <a:gd name="T98" fmla="*/ 68 w 746"/>
                    <a:gd name="T99" fmla="*/ 96 h 1247"/>
                    <a:gd name="T100" fmla="*/ 116 w 746"/>
                    <a:gd name="T101" fmla="*/ 0 h 1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46" h="1247">
                      <a:moveTo>
                        <a:pt x="116" y="0"/>
                      </a:moveTo>
                      <a:lnTo>
                        <a:pt x="161" y="14"/>
                      </a:lnTo>
                      <a:lnTo>
                        <a:pt x="210" y="29"/>
                      </a:lnTo>
                      <a:lnTo>
                        <a:pt x="247" y="44"/>
                      </a:lnTo>
                      <a:lnTo>
                        <a:pt x="289" y="60"/>
                      </a:lnTo>
                      <a:lnTo>
                        <a:pt x="332" y="79"/>
                      </a:lnTo>
                      <a:lnTo>
                        <a:pt x="376" y="98"/>
                      </a:lnTo>
                      <a:lnTo>
                        <a:pt x="420" y="120"/>
                      </a:lnTo>
                      <a:lnTo>
                        <a:pt x="463" y="143"/>
                      </a:lnTo>
                      <a:lnTo>
                        <a:pt x="503" y="169"/>
                      </a:lnTo>
                      <a:lnTo>
                        <a:pt x="541" y="194"/>
                      </a:lnTo>
                      <a:lnTo>
                        <a:pt x="573" y="221"/>
                      </a:lnTo>
                      <a:lnTo>
                        <a:pt x="601" y="247"/>
                      </a:lnTo>
                      <a:lnTo>
                        <a:pt x="622" y="276"/>
                      </a:lnTo>
                      <a:lnTo>
                        <a:pt x="636" y="304"/>
                      </a:lnTo>
                      <a:lnTo>
                        <a:pt x="640" y="327"/>
                      </a:lnTo>
                      <a:lnTo>
                        <a:pt x="638" y="349"/>
                      </a:lnTo>
                      <a:lnTo>
                        <a:pt x="630" y="370"/>
                      </a:lnTo>
                      <a:lnTo>
                        <a:pt x="621" y="391"/>
                      </a:lnTo>
                      <a:lnTo>
                        <a:pt x="609" y="412"/>
                      </a:lnTo>
                      <a:lnTo>
                        <a:pt x="598" y="433"/>
                      </a:lnTo>
                      <a:lnTo>
                        <a:pt x="589" y="454"/>
                      </a:lnTo>
                      <a:lnTo>
                        <a:pt x="584" y="476"/>
                      </a:lnTo>
                      <a:lnTo>
                        <a:pt x="584" y="497"/>
                      </a:lnTo>
                      <a:lnTo>
                        <a:pt x="590" y="518"/>
                      </a:lnTo>
                      <a:lnTo>
                        <a:pt x="602" y="537"/>
                      </a:lnTo>
                      <a:lnTo>
                        <a:pt x="617" y="555"/>
                      </a:lnTo>
                      <a:lnTo>
                        <a:pt x="634" y="574"/>
                      </a:lnTo>
                      <a:lnTo>
                        <a:pt x="651" y="591"/>
                      </a:lnTo>
                      <a:lnTo>
                        <a:pt x="675" y="613"/>
                      </a:lnTo>
                      <a:lnTo>
                        <a:pt x="693" y="634"/>
                      </a:lnTo>
                      <a:lnTo>
                        <a:pt x="709" y="656"/>
                      </a:lnTo>
                      <a:lnTo>
                        <a:pt x="719" y="676"/>
                      </a:lnTo>
                      <a:lnTo>
                        <a:pt x="725" y="708"/>
                      </a:lnTo>
                      <a:lnTo>
                        <a:pt x="727" y="738"/>
                      </a:lnTo>
                      <a:lnTo>
                        <a:pt x="725" y="769"/>
                      </a:lnTo>
                      <a:lnTo>
                        <a:pt x="720" y="801"/>
                      </a:lnTo>
                      <a:lnTo>
                        <a:pt x="714" y="832"/>
                      </a:lnTo>
                      <a:lnTo>
                        <a:pt x="706" y="864"/>
                      </a:lnTo>
                      <a:lnTo>
                        <a:pt x="699" y="895"/>
                      </a:lnTo>
                      <a:lnTo>
                        <a:pt x="693" y="927"/>
                      </a:lnTo>
                      <a:lnTo>
                        <a:pt x="691" y="957"/>
                      </a:lnTo>
                      <a:lnTo>
                        <a:pt x="691" y="988"/>
                      </a:lnTo>
                      <a:lnTo>
                        <a:pt x="696" y="1019"/>
                      </a:lnTo>
                      <a:lnTo>
                        <a:pt x="705" y="1049"/>
                      </a:lnTo>
                      <a:lnTo>
                        <a:pt x="722" y="1079"/>
                      </a:lnTo>
                      <a:lnTo>
                        <a:pt x="746" y="1108"/>
                      </a:lnTo>
                      <a:lnTo>
                        <a:pt x="534" y="1247"/>
                      </a:lnTo>
                      <a:lnTo>
                        <a:pt x="509" y="1201"/>
                      </a:lnTo>
                      <a:lnTo>
                        <a:pt x="494" y="1156"/>
                      </a:lnTo>
                      <a:lnTo>
                        <a:pt x="483" y="1110"/>
                      </a:lnTo>
                      <a:lnTo>
                        <a:pt x="478" y="1067"/>
                      </a:lnTo>
                      <a:lnTo>
                        <a:pt x="477" y="1023"/>
                      </a:lnTo>
                      <a:lnTo>
                        <a:pt x="479" y="983"/>
                      </a:lnTo>
                      <a:lnTo>
                        <a:pt x="484" y="945"/>
                      </a:lnTo>
                      <a:lnTo>
                        <a:pt x="491" y="910"/>
                      </a:lnTo>
                      <a:lnTo>
                        <a:pt x="499" y="879"/>
                      </a:lnTo>
                      <a:lnTo>
                        <a:pt x="506" y="852"/>
                      </a:lnTo>
                      <a:lnTo>
                        <a:pt x="514" y="820"/>
                      </a:lnTo>
                      <a:lnTo>
                        <a:pt x="524" y="794"/>
                      </a:lnTo>
                      <a:lnTo>
                        <a:pt x="530" y="771"/>
                      </a:lnTo>
                      <a:lnTo>
                        <a:pt x="535" y="751"/>
                      </a:lnTo>
                      <a:lnTo>
                        <a:pt x="536" y="734"/>
                      </a:lnTo>
                      <a:lnTo>
                        <a:pt x="532" y="720"/>
                      </a:lnTo>
                      <a:lnTo>
                        <a:pt x="524" y="707"/>
                      </a:lnTo>
                      <a:lnTo>
                        <a:pt x="508" y="690"/>
                      </a:lnTo>
                      <a:lnTo>
                        <a:pt x="490" y="672"/>
                      </a:lnTo>
                      <a:lnTo>
                        <a:pt x="473" y="650"/>
                      </a:lnTo>
                      <a:lnTo>
                        <a:pt x="456" y="627"/>
                      </a:lnTo>
                      <a:lnTo>
                        <a:pt x="440" y="601"/>
                      </a:lnTo>
                      <a:lnTo>
                        <a:pt x="427" y="574"/>
                      </a:lnTo>
                      <a:lnTo>
                        <a:pt x="417" y="542"/>
                      </a:lnTo>
                      <a:lnTo>
                        <a:pt x="411" y="510"/>
                      </a:lnTo>
                      <a:lnTo>
                        <a:pt x="409" y="489"/>
                      </a:lnTo>
                      <a:lnTo>
                        <a:pt x="410" y="471"/>
                      </a:lnTo>
                      <a:lnTo>
                        <a:pt x="413" y="453"/>
                      </a:lnTo>
                      <a:lnTo>
                        <a:pt x="416" y="437"/>
                      </a:lnTo>
                      <a:lnTo>
                        <a:pt x="420" y="421"/>
                      </a:lnTo>
                      <a:lnTo>
                        <a:pt x="425" y="407"/>
                      </a:lnTo>
                      <a:lnTo>
                        <a:pt x="431" y="393"/>
                      </a:lnTo>
                      <a:lnTo>
                        <a:pt x="436" y="381"/>
                      </a:lnTo>
                      <a:lnTo>
                        <a:pt x="440" y="368"/>
                      </a:lnTo>
                      <a:lnTo>
                        <a:pt x="444" y="356"/>
                      </a:lnTo>
                      <a:lnTo>
                        <a:pt x="448" y="345"/>
                      </a:lnTo>
                      <a:lnTo>
                        <a:pt x="449" y="333"/>
                      </a:lnTo>
                      <a:lnTo>
                        <a:pt x="449" y="322"/>
                      </a:lnTo>
                      <a:lnTo>
                        <a:pt x="447" y="310"/>
                      </a:lnTo>
                      <a:lnTo>
                        <a:pt x="442" y="298"/>
                      </a:lnTo>
                      <a:lnTo>
                        <a:pt x="434" y="286"/>
                      </a:lnTo>
                      <a:lnTo>
                        <a:pt x="424" y="274"/>
                      </a:lnTo>
                      <a:lnTo>
                        <a:pt x="409" y="260"/>
                      </a:lnTo>
                      <a:lnTo>
                        <a:pt x="391" y="247"/>
                      </a:lnTo>
                      <a:lnTo>
                        <a:pt x="368" y="233"/>
                      </a:lnTo>
                      <a:lnTo>
                        <a:pt x="341" y="217"/>
                      </a:lnTo>
                      <a:lnTo>
                        <a:pt x="310" y="200"/>
                      </a:lnTo>
                      <a:lnTo>
                        <a:pt x="274" y="182"/>
                      </a:lnTo>
                      <a:lnTo>
                        <a:pt x="231" y="162"/>
                      </a:lnTo>
                      <a:lnTo>
                        <a:pt x="183" y="142"/>
                      </a:lnTo>
                      <a:lnTo>
                        <a:pt x="129" y="120"/>
                      </a:lnTo>
                      <a:lnTo>
                        <a:pt x="68" y="96"/>
                      </a:lnTo>
                      <a:lnTo>
                        <a:pt x="0" y="71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</p:grp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DCABC878-DE58-462F-B8E7-CBED221A9ADF}"/>
                </a:ext>
              </a:extLst>
            </p:cNvPr>
            <p:cNvSpPr/>
            <p:nvPr/>
          </p:nvSpPr>
          <p:spPr>
            <a:xfrm rot="18015063">
              <a:off x="10723042" y="4621749"/>
              <a:ext cx="599082" cy="328428"/>
            </a:xfrm>
            <a:prstGeom prst="righ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Arrow: Right 63">
              <a:extLst>
                <a:ext uri="{FF2B5EF4-FFF2-40B4-BE49-F238E27FC236}">
                  <a16:creationId xmlns:a16="http://schemas.microsoft.com/office/drawing/2014/main" id="{14D281C3-4034-40CE-B110-884C4EA8A43E}"/>
                </a:ext>
              </a:extLst>
            </p:cNvPr>
            <p:cNvSpPr/>
            <p:nvPr/>
          </p:nvSpPr>
          <p:spPr>
            <a:xfrm rot="5400000">
              <a:off x="10994074" y="3633278"/>
              <a:ext cx="660997" cy="328428"/>
            </a:xfrm>
            <a:prstGeom prst="righ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lowchart: Magnetic Disk 64">
              <a:extLst>
                <a:ext uri="{FF2B5EF4-FFF2-40B4-BE49-F238E27FC236}">
                  <a16:creationId xmlns:a16="http://schemas.microsoft.com/office/drawing/2014/main" id="{C2F77ADB-FE88-4004-AC38-80CEA14906EB}"/>
                </a:ext>
              </a:extLst>
            </p:cNvPr>
            <p:cNvSpPr/>
            <p:nvPr/>
          </p:nvSpPr>
          <p:spPr>
            <a:xfrm>
              <a:off x="10951947" y="4138267"/>
              <a:ext cx="407486" cy="281893"/>
            </a:xfrm>
            <a:prstGeom prst="flowChartMagneticDisk">
              <a:avLst/>
            </a:prstGeom>
            <a:gradFill flip="none" rotWithShape="1">
              <a:gsLst>
                <a:gs pos="0">
                  <a:srgbClr val="FF99CC"/>
                </a:gs>
                <a:gs pos="50660">
                  <a:srgbClr val="E656E6"/>
                </a:gs>
                <a:gs pos="23000">
                  <a:srgbClr val="F19FEB"/>
                </a:gs>
                <a:gs pos="83000">
                  <a:srgbClr val="DBB5D6"/>
                </a:gs>
                <a:gs pos="100000">
                  <a:srgbClr val="E6CEE3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955449B-8B2C-4280-9B70-95C2FCC34DCC}"/>
                </a:ext>
              </a:extLst>
            </p:cNvPr>
            <p:cNvSpPr txBox="1"/>
            <p:nvPr/>
          </p:nvSpPr>
          <p:spPr>
            <a:xfrm>
              <a:off x="9437701" y="3929333"/>
              <a:ext cx="15515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Baza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podataka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u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oblaku</a:t>
              </a:r>
              <a:r>
                <a:rPr kumimoji="0" lang="hr-H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hr-H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ArcGIS Online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744D7F5E-A3A5-4F2C-A064-590DDCF88B39}"/>
              </a:ext>
            </a:extLst>
          </p:cNvPr>
          <p:cNvSpPr/>
          <p:nvPr/>
        </p:nvSpPr>
        <p:spPr>
          <a:xfrm rot="305732">
            <a:off x="3567776" y="1331091"/>
            <a:ext cx="3725488" cy="1529353"/>
          </a:xfrm>
          <a:prstGeom prst="ellipse">
            <a:avLst/>
          </a:prstGeom>
          <a:noFill/>
          <a:ln w="38100">
            <a:solidFill>
              <a:srgbClr val="FFC000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57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DE89-5EF7-421A-B788-F0FF3D98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04" y="365125"/>
            <a:ext cx="5212846" cy="1325563"/>
          </a:xfrm>
        </p:spPr>
        <p:txBody>
          <a:bodyPr/>
          <a:lstStyle/>
          <a:p>
            <a:r>
              <a:rPr lang="hr-HR" dirty="0"/>
              <a:t>Dizajn dokument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3225-5921-41A5-9B9C-9433D6E77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48" y="1825625"/>
            <a:ext cx="54003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211203 </a:t>
            </a:r>
            <a:r>
              <a:rPr lang="hr-HR" sz="2400" dirty="0" err="1"/>
              <a:t>Gradjevine</a:t>
            </a:r>
            <a:r>
              <a:rPr lang="hr-HR" sz="2400" dirty="0"/>
              <a:t> i </a:t>
            </a:r>
            <a:r>
              <a:rPr lang="hr-HR" sz="2400" dirty="0" err="1"/>
              <a:t>stanovnistvo</a:t>
            </a:r>
            <a:r>
              <a:rPr lang="hr-HR" sz="2400" dirty="0"/>
              <a:t> 4.2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0A4F8-3FB4-421E-9113-91897B23C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403" y="177797"/>
            <a:ext cx="6339549" cy="651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2B21FA-E449-4431-BC2E-01CCFDFF6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9" y="2283460"/>
            <a:ext cx="3885361" cy="40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5456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i_PPT-Template.pptx" id="{224F2FF1-7EA0-4536-B9FD-CC03957A64F7}" vid="{7F9FF035-A96D-4937-A9F0-81892447D5F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i_PPT-Template.pptx" id="{224F2FF1-7EA0-4536-B9FD-CC03957A64F7}" vid="{F0FB307F-2111-4DC4-A4E5-2AC568ABAA65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i_PPT-Template.pptx" id="{224F2FF1-7EA0-4536-B9FD-CC03957A64F7}" vid="{6CC71529-CBE0-4398-9932-98EC6FB52C48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i_PPT-Template.pptx" id="{224F2FF1-7EA0-4536-B9FD-CC03957A64F7}" vid="{EE0EB171-9693-4E23-AD49-C067441D6773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i_PPT-Template.pptx" id="{224F2FF1-7EA0-4536-B9FD-CC03957A64F7}" vid="{170EB57A-ED8D-48CE-9D7B-72859294B08F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i_PPT-Template.pptx" id="{224F2FF1-7EA0-4536-B9FD-CC03957A64F7}" vid="{1B0FED34-A7F8-443C-AA74-267C70E0A68F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i_PPT-Template.pptx" id="{224F2FF1-7EA0-4536-B9FD-CC03957A64F7}" vid="{F5B1A09C-64AB-4440-8394-C3A481F1192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76462CA87002C498956E96BD3AB54F2" ma:contentTypeVersion="8" ma:contentTypeDescription="Stvaranje novog dokumenta." ma:contentTypeScope="" ma:versionID="75883dff813d03fe9732692fb95d068e">
  <xsd:schema xmlns:xsd="http://www.w3.org/2001/XMLSchema" xmlns:xs="http://www.w3.org/2001/XMLSchema" xmlns:p="http://schemas.microsoft.com/office/2006/metadata/properties" xmlns:ns2="ea185575-1724-4371-9dd0-0c5288cacba0" xmlns:ns3="c4ac8207-26aa-4d38-95ca-afcca916b597" targetNamespace="http://schemas.microsoft.com/office/2006/metadata/properties" ma:root="true" ma:fieldsID="d505111cb6cb923278edd771036b808a" ns2:_="" ns3:_="">
    <xsd:import namespace="ea185575-1724-4371-9dd0-0c5288cacba0"/>
    <xsd:import namespace="c4ac8207-26aa-4d38-95ca-afcca916b5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85575-1724-4371-9dd0-0c5288cacba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ac8207-26aa-4d38-95ca-afcca916b5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02EA70-B4EE-4D2D-97CD-C9F5985344E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a185575-1724-4371-9dd0-0c5288cacba0"/>
    <ds:schemaRef ds:uri="http://schemas.microsoft.com/office/2006/documentManagement/types"/>
    <ds:schemaRef ds:uri="http://schemas.microsoft.com/office/2006/metadata/properties"/>
    <ds:schemaRef ds:uri="c4ac8207-26aa-4d38-95ca-afcca916b597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DFBFF94-FD83-400B-8450-F7C40F9DB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A50C1B-8A96-463B-A612-4285691658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185575-1724-4371-9dd0-0c5288cacba0"/>
    <ds:schemaRef ds:uri="c4ac8207-26aa-4d38-95ca-afcca916b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GDi_PPT-Template_2022</Template>
  <TotalTime>850</TotalTime>
  <Words>255</Words>
  <Application>Microsoft Office PowerPoint</Application>
  <PresentationFormat>Widescreen</PresentationFormat>
  <Paragraphs>59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ＭＳ Ｐゴシック</vt:lpstr>
      <vt:lpstr>Arial</vt:lpstr>
      <vt:lpstr>Calibri</vt:lpstr>
      <vt:lpstr>Lato</vt:lpstr>
      <vt:lpstr>Open Sans</vt:lpstr>
      <vt:lpstr>Wingdings</vt:lpstr>
      <vt:lpstr>2_Office Theme</vt:lpstr>
      <vt:lpstr>3_Office Theme</vt:lpstr>
      <vt:lpstr>Custom Design</vt:lpstr>
      <vt:lpstr>1_Custom Design</vt:lpstr>
      <vt:lpstr>2_Custom Design</vt:lpstr>
      <vt:lpstr>3_Custom Design</vt:lpstr>
      <vt:lpstr>4_Custom Design</vt:lpstr>
      <vt:lpstr>Sustav za upravljanje potresnim rizikom</vt:lpstr>
      <vt:lpstr>Okvir projekta Potresni rizik Grada Zagreba</vt:lpstr>
      <vt:lpstr>Zahtjevi projekta</vt:lpstr>
      <vt:lpstr>Plan projekta</vt:lpstr>
      <vt:lpstr>Ulazni podaci</vt:lpstr>
      <vt:lpstr>Izrada modela podataka</vt:lpstr>
      <vt:lpstr>HR_Taxonomy_tables_v3.1</vt:lpstr>
      <vt:lpstr>Izrada modela podataka</vt:lpstr>
      <vt:lpstr>Dizajn dokument</vt:lpstr>
      <vt:lpstr>Aplikacija za građane</vt:lpstr>
      <vt:lpstr>PowerPoint Presentation</vt:lpstr>
      <vt:lpstr>PowerPoint Presentation</vt:lpstr>
      <vt:lpstr>PowerPoint Presentation</vt:lpstr>
      <vt:lpstr>PowerPoint Presentation</vt:lpstr>
      <vt:lpstr>Aplikacija za inženjere na terenu</vt:lpstr>
      <vt:lpstr>PowerPoint Presentation</vt:lpstr>
      <vt:lpstr>PowerPoint Presentation</vt:lpstr>
      <vt:lpstr>PowerPoint Presentation</vt:lpstr>
      <vt:lpstr>Edukacija</vt:lpstr>
      <vt:lpstr>Konzultacije i potpora</vt:lpstr>
      <vt:lpstr>Hvala na pozornosti!</vt:lpstr>
      <vt:lpstr>PowerPoint Presentation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Sustav za upravljanje potresnim rizikom</dc:title>
  <dc:creator>Ivica Skender</dc:creator>
  <cp:lastModifiedBy>Vojkan Gavrilovic</cp:lastModifiedBy>
  <cp:revision>49</cp:revision>
  <dcterms:created xsi:type="dcterms:W3CDTF">2022-03-20T21:46:19Z</dcterms:created>
  <dcterms:modified xsi:type="dcterms:W3CDTF">2022-03-24T08:03:17Z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0x010100576462CA87002C498956E96BD3AB54F2</vt:lpwstr>
  </property>
</Properties>
</file>